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4.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5.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theme/theme6.xml" ContentType="application/vnd.openxmlformats-officedocument.theme+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7.xml" ContentType="application/vnd.openxmlformats-officedocument.theme+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theme/theme8.xml" ContentType="application/vnd.openxmlformats-officedocument.theme+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theme/theme9.xml" ContentType="application/vnd.openxmlformats-officedocument.theme+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10.xml" ContentType="application/vnd.openxmlformats-officedocument.theme+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theme/theme11.xml" ContentType="application/vnd.openxmlformats-officedocument.theme+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 id="2147483660" r:id="rId2"/>
    <p:sldMasterId id="2147483682" r:id="rId3"/>
    <p:sldMasterId id="2147483697" r:id="rId4"/>
    <p:sldMasterId id="2147483712" r:id="rId5"/>
    <p:sldMasterId id="2147483724" r:id="rId6"/>
    <p:sldMasterId id="2147483736" r:id="rId7"/>
    <p:sldMasterId id="2147483748" r:id="rId8"/>
    <p:sldMasterId id="2147483760" r:id="rId9"/>
    <p:sldMasterId id="2147483772" r:id="rId10"/>
    <p:sldMasterId id="2147483784" r:id="rId11"/>
    <p:sldMasterId id="2147483796" r:id="rId12"/>
  </p:sldMasterIdLst>
  <p:notesMasterIdLst>
    <p:notesMasterId r:id="rId29"/>
  </p:notesMasterIdLst>
  <p:sldIdLst>
    <p:sldId id="256" r:id="rId13"/>
    <p:sldId id="366" r:id="rId14"/>
    <p:sldId id="365" r:id="rId15"/>
    <p:sldId id="497" r:id="rId16"/>
    <p:sldId id="4288" r:id="rId17"/>
    <p:sldId id="1715" r:id="rId18"/>
    <p:sldId id="1720" r:id="rId19"/>
    <p:sldId id="4289" r:id="rId20"/>
    <p:sldId id="4290" r:id="rId21"/>
    <p:sldId id="265" r:id="rId22"/>
    <p:sldId id="4291" r:id="rId23"/>
    <p:sldId id="4292" r:id="rId24"/>
    <p:sldId id="4293" r:id="rId25"/>
    <p:sldId id="257" r:id="rId26"/>
    <p:sldId id="1290" r:id="rId27"/>
    <p:sldId id="4294" r:id="rId28"/>
  </p:sldIdLst>
  <p:sldSz cx="14630400" cy="8229600"/>
  <p:notesSz cx="8229600" cy="14630400"/>
  <p:embeddedFontLst>
    <p:embeddedFont>
      <p:font typeface="Aptos" panose="020B0004020202020204" pitchFamily="34" charset="0"/>
      <p:regular r:id="rId30"/>
      <p:bold r:id="rId31"/>
      <p:italic r:id="rId32"/>
      <p:boldItalic r:id="rId33"/>
    </p:embeddedFont>
    <p:embeddedFont>
      <p:font typeface="Aptos Display" panose="020B0004020202020204" pitchFamily="34" charset="0"/>
      <p:regular r:id="rId34"/>
      <p:bold r:id="rId35"/>
      <p:italic r:id="rId36"/>
      <p:boldItalic r:id="rId37"/>
    </p:embeddedFont>
    <p:embeddedFont>
      <p:font typeface="Black Ops One" panose="02000000000000000000" pitchFamily="2" charset="0"/>
      <p:regular r:id="rId38"/>
    </p:embeddedFont>
    <p:embeddedFont>
      <p:font typeface="Calibri" panose="020F0502020204030204" pitchFamily="34" charset="0"/>
      <p:regular r:id="rId39"/>
      <p:bold r:id="rId40"/>
      <p:italic r:id="rId41"/>
      <p:boldItalic r:id="rId42"/>
    </p:embeddedFont>
    <p:embeddedFont>
      <p:font typeface="Calibri Light" panose="020F0302020204030204" pitchFamily="34" charset="0"/>
      <p:regular r:id="rId43"/>
      <p:italic r:id="rId44"/>
    </p:embeddedFont>
    <p:embeddedFont>
      <p:font typeface="Fugaz One" pitchFamily="2" charset="0"/>
      <p:regular r:id="rId45"/>
    </p:embeddedFont>
    <p:embeddedFont>
      <p:font typeface="Georgia" panose="02040502050405020303" pitchFamily="18" charset="0"/>
      <p:regular r:id="rId46"/>
      <p:bold r:id="rId47"/>
      <p:italic r:id="rId48"/>
      <p:boldItalic r:id="rId49"/>
    </p:embeddedFont>
    <p:embeddedFont>
      <p:font typeface="Georgia Pro Cond" panose="02040506050405020303" pitchFamily="18" charset="0"/>
      <p:regular r:id="rId50"/>
      <p:bold r:id="rId51"/>
      <p:italic r:id="rId52"/>
      <p:boldItalic r:id="rId53"/>
    </p:embeddedFont>
    <p:embeddedFont>
      <p:font typeface="Lato" panose="020F0502020204030203" pitchFamily="34" charset="0"/>
      <p:regular r:id="rId54"/>
      <p:bold r:id="rId55"/>
      <p:italic r:id="rId56"/>
      <p:boldItalic r:id="rId57"/>
    </p:embeddedFont>
    <p:embeddedFont>
      <p:font typeface="Lora" pitchFamily="2" charset="0"/>
      <p:regular r:id="rId58"/>
      <p:bold r:id="rId59"/>
      <p:italic r:id="rId60"/>
      <p:boldItalic r:id="rId61"/>
    </p:embeddedFont>
    <p:embeddedFont>
      <p:font typeface="Montserrat" panose="00000500000000000000" pitchFamily="2" charset="0"/>
      <p:regular r:id="rId62"/>
      <p:bold r:id="rId63"/>
      <p:italic r:id="rId64"/>
      <p:boldItalic r:id="rId65"/>
    </p:embeddedFont>
    <p:embeddedFont>
      <p:font typeface="Montserrat Bold" panose="00000800000000000000" charset="0"/>
      <p:bold r:id="rId66"/>
    </p:embeddedFont>
    <p:embeddedFont>
      <p:font typeface="Nunito Semi Bold" panose="020B0604020202020204" charset="0"/>
      <p:regular r:id="rId67"/>
    </p:embeddedFont>
    <p:embeddedFont>
      <p:font typeface="Open Sans" panose="020B0606030504020204" pitchFamily="34" charset="0"/>
      <p:regular r:id="rId68"/>
      <p:bold r:id="rId69"/>
      <p:italic r:id="rId70"/>
      <p:boldItalic r:id="rId71"/>
    </p:embeddedFont>
    <p:embeddedFont>
      <p:font typeface="PT Sans" panose="020B0503020203020204" pitchFamily="34" charset="0"/>
      <p:regular r:id="rId72"/>
      <p:bold r:id="rId73"/>
      <p:italic r:id="rId74"/>
      <p:boldItalic r:id="rId75"/>
    </p:embeddedFont>
    <p:embeddedFont>
      <p:font typeface="Roboto" panose="02000000000000000000" pitchFamily="2" charset="0"/>
      <p:bold r:id="rId76"/>
    </p:embeddedFont>
    <p:embeddedFont>
      <p:font typeface="Roboto Light" panose="02000000000000000000" pitchFamily="2" charset="0"/>
      <p:regular r:id="rId77"/>
    </p:embeddedFont>
    <p:embeddedFont>
      <p:font typeface="Russo One" panose="02000503050000020004" pitchFamily="2" charset="0"/>
      <p:regular r:id="rId78"/>
    </p:embeddedFont>
    <p:embeddedFont>
      <p:font typeface="Tw Cen MT" panose="020B0602020104020603" pitchFamily="34" charset="0"/>
      <p:regular r:id="rId79"/>
      <p:bold r:id="rId80"/>
      <p:italic r:id="rId81"/>
      <p:boldItalic r:id="rId8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000"/>
    <a:srgbClr val="FFC410"/>
    <a:srgbClr val="A6D871"/>
    <a:srgbClr val="2D4DF2"/>
    <a:srgbClr val="1F98E5"/>
    <a:srgbClr val="DA33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1" d="100"/>
          <a:sy n="71" d="100"/>
        </p:scale>
        <p:origin x="56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4.xml"/><Relationship Id="rId21" Type="http://schemas.openxmlformats.org/officeDocument/2006/relationships/slide" Target="slides/slide9.xml"/><Relationship Id="rId42" Type="http://schemas.openxmlformats.org/officeDocument/2006/relationships/font" Target="fonts/font13.fntdata"/><Relationship Id="rId47" Type="http://schemas.openxmlformats.org/officeDocument/2006/relationships/font" Target="fonts/font18.fntdata"/><Relationship Id="rId63" Type="http://schemas.openxmlformats.org/officeDocument/2006/relationships/font" Target="fonts/font34.fntdata"/><Relationship Id="rId68" Type="http://schemas.openxmlformats.org/officeDocument/2006/relationships/font" Target="fonts/font39.fntdata"/><Relationship Id="rId84" Type="http://schemas.openxmlformats.org/officeDocument/2006/relationships/viewProps" Target="viewProps.xml"/><Relationship Id="rId16" Type="http://schemas.openxmlformats.org/officeDocument/2006/relationships/slide" Target="slides/slide4.xml"/><Relationship Id="rId11" Type="http://schemas.openxmlformats.org/officeDocument/2006/relationships/slideMaster" Target="slideMasters/slideMaster11.xml"/><Relationship Id="rId32" Type="http://schemas.openxmlformats.org/officeDocument/2006/relationships/font" Target="fonts/font3.fntdata"/><Relationship Id="rId37" Type="http://schemas.openxmlformats.org/officeDocument/2006/relationships/font" Target="fonts/font8.fntdata"/><Relationship Id="rId53" Type="http://schemas.openxmlformats.org/officeDocument/2006/relationships/font" Target="fonts/font24.fntdata"/><Relationship Id="rId58" Type="http://schemas.openxmlformats.org/officeDocument/2006/relationships/font" Target="fonts/font29.fntdata"/><Relationship Id="rId74" Type="http://schemas.openxmlformats.org/officeDocument/2006/relationships/font" Target="fonts/font45.fntdata"/><Relationship Id="rId79" Type="http://schemas.openxmlformats.org/officeDocument/2006/relationships/font" Target="fonts/font50.fntdata"/><Relationship Id="rId5" Type="http://schemas.openxmlformats.org/officeDocument/2006/relationships/slideMaster" Target="slideMasters/slideMaster5.xml"/><Relationship Id="rId19" Type="http://schemas.openxmlformats.org/officeDocument/2006/relationships/slide" Target="slides/slide7.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slide" Target="slides/slide15.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font" Target="fonts/font19.fntdata"/><Relationship Id="rId56" Type="http://schemas.openxmlformats.org/officeDocument/2006/relationships/font" Target="fonts/font27.fntdata"/><Relationship Id="rId64" Type="http://schemas.openxmlformats.org/officeDocument/2006/relationships/font" Target="fonts/font35.fntdata"/><Relationship Id="rId69" Type="http://schemas.openxmlformats.org/officeDocument/2006/relationships/font" Target="fonts/font40.fntdata"/><Relationship Id="rId77" Type="http://schemas.openxmlformats.org/officeDocument/2006/relationships/font" Target="fonts/font48.fntdata"/><Relationship Id="rId8" Type="http://schemas.openxmlformats.org/officeDocument/2006/relationships/slideMaster" Target="slideMasters/slideMaster8.xml"/><Relationship Id="rId51" Type="http://schemas.openxmlformats.org/officeDocument/2006/relationships/font" Target="fonts/font22.fntdata"/><Relationship Id="rId72" Type="http://schemas.openxmlformats.org/officeDocument/2006/relationships/font" Target="fonts/font43.fntdata"/><Relationship Id="rId80" Type="http://schemas.openxmlformats.org/officeDocument/2006/relationships/font" Target="fonts/font51.fntdata"/><Relationship Id="rId85"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5.xml"/><Relationship Id="rId25" Type="http://schemas.openxmlformats.org/officeDocument/2006/relationships/slide" Target="slides/slide13.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 Id="rId59" Type="http://schemas.openxmlformats.org/officeDocument/2006/relationships/font" Target="fonts/font30.fntdata"/><Relationship Id="rId67" Type="http://schemas.openxmlformats.org/officeDocument/2006/relationships/font" Target="fonts/font38.fntdata"/><Relationship Id="rId20" Type="http://schemas.openxmlformats.org/officeDocument/2006/relationships/slide" Target="slides/slide8.xml"/><Relationship Id="rId41" Type="http://schemas.openxmlformats.org/officeDocument/2006/relationships/font" Target="fonts/font12.fntdata"/><Relationship Id="rId54" Type="http://schemas.openxmlformats.org/officeDocument/2006/relationships/font" Target="fonts/font25.fntdata"/><Relationship Id="rId62" Type="http://schemas.openxmlformats.org/officeDocument/2006/relationships/font" Target="fonts/font33.fntdata"/><Relationship Id="rId70" Type="http://schemas.openxmlformats.org/officeDocument/2006/relationships/font" Target="fonts/font41.fntdata"/><Relationship Id="rId75" Type="http://schemas.openxmlformats.org/officeDocument/2006/relationships/font" Target="fonts/font46.fntdata"/><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openxmlformats.org/officeDocument/2006/relationships/font" Target="fonts/font7.fntdata"/><Relationship Id="rId49" Type="http://schemas.openxmlformats.org/officeDocument/2006/relationships/font" Target="fonts/font20.fntdata"/><Relationship Id="rId57" Type="http://schemas.openxmlformats.org/officeDocument/2006/relationships/font" Target="fonts/font28.fntdata"/><Relationship Id="rId10" Type="http://schemas.openxmlformats.org/officeDocument/2006/relationships/slideMaster" Target="slideMasters/slideMaster10.xml"/><Relationship Id="rId31" Type="http://schemas.openxmlformats.org/officeDocument/2006/relationships/font" Target="fonts/font2.fntdata"/><Relationship Id="rId44" Type="http://schemas.openxmlformats.org/officeDocument/2006/relationships/font" Target="fonts/font15.fntdata"/><Relationship Id="rId52" Type="http://schemas.openxmlformats.org/officeDocument/2006/relationships/font" Target="fonts/font23.fntdata"/><Relationship Id="rId60" Type="http://schemas.openxmlformats.org/officeDocument/2006/relationships/font" Target="fonts/font31.fntdata"/><Relationship Id="rId65" Type="http://schemas.openxmlformats.org/officeDocument/2006/relationships/font" Target="fonts/font36.fntdata"/><Relationship Id="rId73" Type="http://schemas.openxmlformats.org/officeDocument/2006/relationships/font" Target="fonts/font44.fntdata"/><Relationship Id="rId78" Type="http://schemas.openxmlformats.org/officeDocument/2006/relationships/font" Target="fonts/font49.fntdata"/><Relationship Id="rId81" Type="http://schemas.openxmlformats.org/officeDocument/2006/relationships/font" Target="fonts/font52.fntdata"/><Relationship Id="rId86"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 Target="slides/slide1.xml"/><Relationship Id="rId18" Type="http://schemas.openxmlformats.org/officeDocument/2006/relationships/slide" Target="slides/slide6.xml"/><Relationship Id="rId39" Type="http://schemas.openxmlformats.org/officeDocument/2006/relationships/font" Target="fonts/font10.fntdata"/><Relationship Id="rId34" Type="http://schemas.openxmlformats.org/officeDocument/2006/relationships/font" Target="fonts/font5.fntdata"/><Relationship Id="rId50" Type="http://schemas.openxmlformats.org/officeDocument/2006/relationships/font" Target="fonts/font21.fntdata"/><Relationship Id="rId55" Type="http://schemas.openxmlformats.org/officeDocument/2006/relationships/font" Target="fonts/font26.fntdata"/><Relationship Id="rId76" Type="http://schemas.openxmlformats.org/officeDocument/2006/relationships/font" Target="fonts/font47.fntdata"/><Relationship Id="rId7" Type="http://schemas.openxmlformats.org/officeDocument/2006/relationships/slideMaster" Target="slideMasters/slideMaster7.xml"/><Relationship Id="rId71" Type="http://schemas.openxmlformats.org/officeDocument/2006/relationships/font" Target="fonts/font42.fntdata"/><Relationship Id="rId2" Type="http://schemas.openxmlformats.org/officeDocument/2006/relationships/slideMaster" Target="slideMasters/slideMaster2.xml"/><Relationship Id="rId29" Type="http://schemas.openxmlformats.org/officeDocument/2006/relationships/notesMaster" Target="notesMasters/notesMaster1.xml"/><Relationship Id="rId24" Type="http://schemas.openxmlformats.org/officeDocument/2006/relationships/slide" Target="slides/slide12.xml"/><Relationship Id="rId40" Type="http://schemas.openxmlformats.org/officeDocument/2006/relationships/font" Target="fonts/font11.fntdata"/><Relationship Id="rId45" Type="http://schemas.openxmlformats.org/officeDocument/2006/relationships/font" Target="fonts/font16.fntdata"/><Relationship Id="rId66" Type="http://schemas.openxmlformats.org/officeDocument/2006/relationships/font" Target="fonts/font37.fntdata"/><Relationship Id="rId61" Type="http://schemas.openxmlformats.org/officeDocument/2006/relationships/font" Target="fonts/font32.fntdata"/><Relationship Id="rId82" Type="http://schemas.openxmlformats.org/officeDocument/2006/relationships/font" Target="fonts/font53.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svg>
</file>

<file path=ppt/media/image4.png>
</file>

<file path=ppt/media/image40.png>
</file>

<file path=ppt/media/image41.sv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9525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ED772D-F6A8-4FFA-B1BA-5ABE15D89EF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771337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E7D2F9E-D167-4ED3-83EC-AE46EA34BEC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696818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7</a:t>
            </a:fld>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54385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8</a:t>
            </a:fld>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14</a:t>
            </a:fld>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0.xml"/><Relationship Id="rId4" Type="http://schemas.openxmlformats.org/officeDocument/2006/relationships/image" Target="../media/image2.png"/></Relationships>
</file>

<file path=ppt/slideLayouts/_rels/slideLayout10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0.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0.xml"/><Relationship Id="rId4" Type="http://schemas.openxmlformats.org/officeDocument/2006/relationships/image" Target="../media/image2.png"/></Relationships>
</file>

<file path=ppt/slideLayouts/_rels/slideLayout1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0.xml"/><Relationship Id="rId4" Type="http://schemas.openxmlformats.org/officeDocument/2006/relationships/image" Target="../media/image2.png"/></Relationships>
</file>

<file path=ppt/slideLayouts/_rels/slideLayout1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0.xml"/><Relationship Id="rId4" Type="http://schemas.openxmlformats.org/officeDocument/2006/relationships/image" Target="../media/image2.png"/></Relationships>
</file>

<file path=ppt/slideLayouts/_rels/slideLayout1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0.xml"/><Relationship Id="rId4" Type="http://schemas.openxmlformats.org/officeDocument/2006/relationships/image" Target="../media/image2.png"/></Relationships>
</file>

<file path=ppt/slideLayouts/_rels/slideLayout1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0.xml"/><Relationship Id="rId4" Type="http://schemas.openxmlformats.org/officeDocument/2006/relationships/image" Target="../media/image2.png"/></Relationships>
</file>

<file path=ppt/slideLayouts/_rels/slideLayout1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0.xml"/><Relationship Id="rId4" Type="http://schemas.openxmlformats.org/officeDocument/2006/relationships/image" Target="../media/image2.png"/></Relationships>
</file>

<file path=ppt/slideLayouts/_rels/slideLayout1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0.xml"/><Relationship Id="rId4" Type="http://schemas.openxmlformats.org/officeDocument/2006/relationships/image" Target="../media/image2.png"/></Relationships>
</file>

<file path=ppt/slideLayouts/_rels/slideLayout11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0.xml"/><Relationship Id="rId4" Type="http://schemas.openxmlformats.org/officeDocument/2006/relationships/image" Target="../media/image2.png"/></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4.png"/></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4.png"/></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4.png"/></Relationships>
</file>

<file path=ppt/slideLayouts/_rels/slideLayout3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4.png"/></Relationships>
</file>

<file path=ppt/slideLayouts/_rels/slideLayout3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4.png"/></Relationships>
</file>

<file path=ppt/slideLayouts/_rels/slideLayout3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4.png"/></Relationships>
</file>

<file path=ppt/slideLayouts/_rels/slideLayout3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4.png"/></Relationships>
</file>

<file path=ppt/slideLayouts/_rels/slideLayout3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4.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4.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4.xml"/><Relationship Id="rId4" Type="http://schemas.openxmlformats.org/officeDocument/2006/relationships/image" Target="../media/image4.png"/></Relationships>
</file>

<file path=ppt/slideLayouts/_rels/slideLayout4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4.xml"/><Relationship Id="rId4"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4.xml"/><Relationship Id="rId4" Type="http://schemas.openxmlformats.org/officeDocument/2006/relationships/image" Target="../media/image4.png"/></Relationships>
</file>

<file path=ppt/slideLayouts/_rels/slideLayout4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4.xml"/><Relationship Id="rId4" Type="http://schemas.openxmlformats.org/officeDocument/2006/relationships/image" Target="../media/image4.png"/></Relationships>
</file>

<file path=ppt/slideLayouts/_rels/slideLayout4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4.xml"/><Relationship Id="rId4" Type="http://schemas.openxmlformats.org/officeDocument/2006/relationships/image" Target="../media/image4.png"/></Relationships>
</file>

<file path=ppt/slideLayouts/_rels/slideLayout4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4.xml"/><Relationship Id="rId4" Type="http://schemas.openxmlformats.org/officeDocument/2006/relationships/image" Target="../media/image4.png"/></Relationships>
</file>

<file path=ppt/slideLayouts/_rels/slideLayout4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4.xml"/><Relationship Id="rId4" Type="http://schemas.openxmlformats.org/officeDocument/2006/relationships/image" Target="../media/image4.png"/></Relationships>
</file>

<file path=ppt/slideLayouts/_rels/slideLayout4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4.xml"/><Relationship Id="rId4" Type="http://schemas.openxmlformats.org/officeDocument/2006/relationships/image" Target="../media/image4.png"/></Relationships>
</file>

<file path=ppt/slideLayouts/_rels/slideLayout4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4.xml"/><Relationship Id="rId4" Type="http://schemas.openxmlformats.org/officeDocument/2006/relationships/image" Target="../media/image4.png"/></Relationships>
</file>

<file path=ppt/slideLayouts/_rels/slideLayout4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4.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a:t>Click to edit Master title style</a:t>
            </a:r>
            <a:endParaRPr lang="en-IN"/>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0506B894-AFEB-4DBC-90AE-7DE8DD33D364}" type="datetimeFigureOut">
              <a:rPr lang="en-IN" smtClean="0"/>
              <a:t>30-May-2025</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82799178-3DBD-47BA-944F-6DDE451C08A0}" type="slidenum">
              <a:rPr lang="en-IN" smtClean="0"/>
              <a:t>‹#›</a:t>
            </a:fld>
            <a:endParaRPr lang="en-IN" dirty="0"/>
          </a:p>
        </p:txBody>
      </p:sp>
    </p:spTree>
    <p:extLst>
      <p:ext uri="{BB962C8B-B14F-4D97-AF65-F5344CB8AC3E}">
        <p14:creationId xmlns:p14="http://schemas.microsoft.com/office/powerpoint/2010/main" val="3956390127"/>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0506B894-AFEB-4DBC-90AE-7DE8DD33D364}" type="datetimeFigureOut">
              <a:rPr lang="en-IN" smtClean="0"/>
              <a:t>30-May-2025</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82799178-3DBD-47BA-944F-6DDE451C08A0}" type="slidenum">
              <a:rPr lang="en-IN" smtClean="0"/>
              <a:t>‹#›</a:t>
            </a:fld>
            <a:endParaRPr lang="en-IN" dirty="0"/>
          </a:p>
        </p:txBody>
      </p:sp>
    </p:spTree>
    <p:extLst>
      <p:ext uri="{BB962C8B-B14F-4D97-AF65-F5344CB8AC3E}">
        <p14:creationId xmlns:p14="http://schemas.microsoft.com/office/powerpoint/2010/main" val="2515859683"/>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506B894-AFEB-4DBC-90AE-7DE8DD33D364}" type="datetimeFigureOut">
              <a:rPr lang="en-IN" smtClean="0"/>
              <a:t>30-May-2025</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82799178-3DBD-47BA-944F-6DDE451C08A0}" type="slidenum">
              <a:rPr lang="en-IN" smtClean="0"/>
              <a:t>‹#›</a:t>
            </a:fld>
            <a:endParaRPr lang="en-IN" dirty="0"/>
          </a:p>
        </p:txBody>
      </p:sp>
    </p:spTree>
    <p:extLst>
      <p:ext uri="{BB962C8B-B14F-4D97-AF65-F5344CB8AC3E}">
        <p14:creationId xmlns:p14="http://schemas.microsoft.com/office/powerpoint/2010/main" val="407235482"/>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IN"/>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0506B894-AFEB-4DBC-90AE-7DE8DD33D364}" type="datetimeFigureOut">
              <a:rPr lang="en-IN" smtClean="0"/>
              <a:t>30-May-2025</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82799178-3DBD-47BA-944F-6DDE451C08A0}" type="slidenum">
              <a:rPr lang="en-IN" smtClean="0"/>
              <a:t>‹#›</a:t>
            </a:fld>
            <a:endParaRPr lang="en-IN" dirty="0"/>
          </a:p>
        </p:txBody>
      </p:sp>
    </p:spTree>
    <p:extLst>
      <p:ext uri="{BB962C8B-B14F-4D97-AF65-F5344CB8AC3E}">
        <p14:creationId xmlns:p14="http://schemas.microsoft.com/office/powerpoint/2010/main" val="2131468818"/>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IN"/>
          </a:p>
        </p:txBody>
      </p:sp>
      <p:sp>
        <p:nvSpPr>
          <p:cNvPr id="3" name="Picture Placeholder 2"/>
          <p:cNvSpPr>
            <a:spLocks noGrp="1"/>
          </p:cNvSpPr>
          <p:nvPr>
            <p:ph type="pic" idx="1"/>
          </p:nvPr>
        </p:nvSpPr>
        <p:spPr>
          <a:xfrm>
            <a:off x="6219826" y="1184911"/>
            <a:ext cx="7406640" cy="5848350"/>
          </a:xfrm>
        </p:spPr>
        <p:txBody>
          <a:bodyPr/>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endParaRPr lang="en-IN"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0506B894-AFEB-4DBC-90AE-7DE8DD33D364}" type="datetimeFigureOut">
              <a:rPr lang="en-IN" smtClean="0"/>
              <a:t>30-May-2025</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82799178-3DBD-47BA-944F-6DDE451C08A0}" type="slidenum">
              <a:rPr lang="en-IN" smtClean="0"/>
              <a:t>‹#›</a:t>
            </a:fld>
            <a:endParaRPr lang="en-IN" dirty="0"/>
          </a:p>
        </p:txBody>
      </p:sp>
    </p:spTree>
    <p:extLst>
      <p:ext uri="{BB962C8B-B14F-4D97-AF65-F5344CB8AC3E}">
        <p14:creationId xmlns:p14="http://schemas.microsoft.com/office/powerpoint/2010/main" val="4113169595"/>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0506B894-AFEB-4DBC-90AE-7DE8DD33D364}" type="datetimeFigureOut">
              <a:rPr lang="en-IN" smtClean="0"/>
              <a:t>30-May-2025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82799178-3DBD-47BA-944F-6DDE451C08A0}" type="slidenum">
              <a:rPr lang="en-IN" smtClean="0"/>
              <a:t>‹#›</a:t>
            </a:fld>
            <a:endParaRPr lang="en-IN" dirty="0"/>
          </a:p>
        </p:txBody>
      </p:sp>
    </p:spTree>
    <p:extLst>
      <p:ext uri="{BB962C8B-B14F-4D97-AF65-F5344CB8AC3E}">
        <p14:creationId xmlns:p14="http://schemas.microsoft.com/office/powerpoint/2010/main" val="1146785915"/>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0506B894-AFEB-4DBC-90AE-7DE8DD33D364}" type="datetimeFigureOut">
              <a:rPr lang="en-IN" smtClean="0"/>
              <a:t>30-May-2025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82799178-3DBD-47BA-944F-6DDE451C08A0}" type="slidenum">
              <a:rPr lang="en-IN" smtClean="0"/>
              <a:t>‹#›</a:t>
            </a:fld>
            <a:endParaRPr lang="en-IN" dirty="0"/>
          </a:p>
        </p:txBody>
      </p:sp>
    </p:spTree>
    <p:extLst>
      <p:ext uri="{BB962C8B-B14F-4D97-AF65-F5344CB8AC3E}">
        <p14:creationId xmlns:p14="http://schemas.microsoft.com/office/powerpoint/2010/main" val="1931073309"/>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showMasterSp="0" preserve="1">
  <p:cSld name="DEFAULT">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6637960"/>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showMasterSp="0"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4096517460"/>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showMasterSp="0"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23840211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showMasterSp="0"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537623163"/>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showMasterSp="0"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3851578464"/>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showMasterSp="0"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2420734095"/>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4211838258"/>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showMasterSp="0"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1851689515"/>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showMasterSp="0"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483970470"/>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showMasterSp="0"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1737041323"/>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showMasterSp="0"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3075979104"/>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CE1A2-C6A4-7F6E-821F-862B78549DAE}"/>
              </a:ext>
            </a:extLst>
          </p:cNvPr>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p>
        </p:txBody>
      </p:sp>
      <p:sp>
        <p:nvSpPr>
          <p:cNvPr id="3" name="Subtitle 2">
            <a:extLst>
              <a:ext uri="{FF2B5EF4-FFF2-40B4-BE49-F238E27FC236}">
                <a16:creationId xmlns:a16="http://schemas.microsoft.com/office/drawing/2014/main" id="{7E7802D4-3EB4-1E39-28F6-4088ADA88DDE}"/>
              </a:ext>
            </a:extLst>
          </p:cNvPr>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p>
        </p:txBody>
      </p:sp>
      <p:sp>
        <p:nvSpPr>
          <p:cNvPr id="4" name="Date Placeholder 3">
            <a:extLst>
              <a:ext uri="{FF2B5EF4-FFF2-40B4-BE49-F238E27FC236}">
                <a16:creationId xmlns:a16="http://schemas.microsoft.com/office/drawing/2014/main" id="{E50C277E-C358-8FEF-BB22-711C28E5EA6E}"/>
              </a:ext>
            </a:extLst>
          </p:cNvPr>
          <p:cNvSpPr>
            <a:spLocks noGrp="1"/>
          </p:cNvSpPr>
          <p:nvPr>
            <p:ph type="dt" sz="half" idx="10"/>
          </p:nvPr>
        </p:nvSpPr>
        <p:spPr/>
        <p:txBody>
          <a:bodyPr/>
          <a:lstStyle/>
          <a:p>
            <a:fld id="{92A1EB4A-EF97-4173-AE12-77E0CED9F828}" type="datetimeFigureOut">
              <a:rPr lang="en-US" smtClean="0"/>
              <a:t>5/30/2025</a:t>
            </a:fld>
            <a:endParaRPr lang="en-US" dirty="0"/>
          </a:p>
        </p:txBody>
      </p:sp>
      <p:sp>
        <p:nvSpPr>
          <p:cNvPr id="5" name="Footer Placeholder 4">
            <a:extLst>
              <a:ext uri="{FF2B5EF4-FFF2-40B4-BE49-F238E27FC236}">
                <a16:creationId xmlns:a16="http://schemas.microsoft.com/office/drawing/2014/main" id="{017C331B-D847-4E15-56EA-3CB49F30D2F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5FABA7B-27C3-46CC-E380-855C886FF437}"/>
              </a:ext>
            </a:extLst>
          </p:cNvPr>
          <p:cNvSpPr>
            <a:spLocks noGrp="1"/>
          </p:cNvSpPr>
          <p:nvPr>
            <p:ph type="sldNum" sz="quarter" idx="12"/>
          </p:nvPr>
        </p:nvSpPr>
        <p:spPr/>
        <p:txBody>
          <a:bodyPr/>
          <a:lstStyle/>
          <a:p>
            <a:fld id="{CA0C65BC-14A8-4038-A185-78919C9309C1}" type="slidenum">
              <a:rPr lang="en-US" smtClean="0"/>
              <a:t>‹#›</a:t>
            </a:fld>
            <a:endParaRPr lang="en-US" dirty="0"/>
          </a:p>
        </p:txBody>
      </p:sp>
    </p:spTree>
    <p:extLst>
      <p:ext uri="{BB962C8B-B14F-4D97-AF65-F5344CB8AC3E}">
        <p14:creationId xmlns:p14="http://schemas.microsoft.com/office/powerpoint/2010/main" val="1148077166"/>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363D3-2CE6-6403-05BC-FBC472B7D3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50F187-32D2-1445-21B5-1C2E5FD285A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A42FA6-A0F1-7E2E-56A1-61DF0A066E67}"/>
              </a:ext>
            </a:extLst>
          </p:cNvPr>
          <p:cNvSpPr>
            <a:spLocks noGrp="1"/>
          </p:cNvSpPr>
          <p:nvPr>
            <p:ph type="dt" sz="half" idx="10"/>
          </p:nvPr>
        </p:nvSpPr>
        <p:spPr/>
        <p:txBody>
          <a:bodyPr/>
          <a:lstStyle/>
          <a:p>
            <a:fld id="{92A1EB4A-EF97-4173-AE12-77E0CED9F828}" type="datetimeFigureOut">
              <a:rPr lang="en-US" smtClean="0"/>
              <a:t>5/30/2025</a:t>
            </a:fld>
            <a:endParaRPr lang="en-US" dirty="0"/>
          </a:p>
        </p:txBody>
      </p:sp>
      <p:sp>
        <p:nvSpPr>
          <p:cNvPr id="5" name="Footer Placeholder 4">
            <a:extLst>
              <a:ext uri="{FF2B5EF4-FFF2-40B4-BE49-F238E27FC236}">
                <a16:creationId xmlns:a16="http://schemas.microsoft.com/office/drawing/2014/main" id="{EC5495EC-6589-3222-9196-349046FCABF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04C0A7D-C502-DF2C-A68F-2FC1B4E6F1CB}"/>
              </a:ext>
            </a:extLst>
          </p:cNvPr>
          <p:cNvSpPr>
            <a:spLocks noGrp="1"/>
          </p:cNvSpPr>
          <p:nvPr>
            <p:ph type="sldNum" sz="quarter" idx="12"/>
          </p:nvPr>
        </p:nvSpPr>
        <p:spPr/>
        <p:txBody>
          <a:bodyPr/>
          <a:lstStyle/>
          <a:p>
            <a:fld id="{CA0C65BC-14A8-4038-A185-78919C9309C1}" type="slidenum">
              <a:rPr lang="en-US" smtClean="0"/>
              <a:t>‹#›</a:t>
            </a:fld>
            <a:endParaRPr lang="en-US" dirty="0"/>
          </a:p>
        </p:txBody>
      </p:sp>
    </p:spTree>
    <p:extLst>
      <p:ext uri="{BB962C8B-B14F-4D97-AF65-F5344CB8AC3E}">
        <p14:creationId xmlns:p14="http://schemas.microsoft.com/office/powerpoint/2010/main" val="27918641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E00B0-08C8-0972-3A4F-9479DC807447}"/>
              </a:ext>
            </a:extLst>
          </p:cNvPr>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p>
        </p:txBody>
      </p:sp>
      <p:sp>
        <p:nvSpPr>
          <p:cNvPr id="3" name="Subtitle 2">
            <a:extLst>
              <a:ext uri="{FF2B5EF4-FFF2-40B4-BE49-F238E27FC236}">
                <a16:creationId xmlns:a16="http://schemas.microsoft.com/office/drawing/2014/main" id="{5D9A116F-15A2-340F-414C-31B13B90253B}"/>
              </a:ext>
            </a:extLst>
          </p:cNvPr>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p>
        </p:txBody>
      </p:sp>
      <p:sp>
        <p:nvSpPr>
          <p:cNvPr id="4" name="Date Placeholder 3">
            <a:extLst>
              <a:ext uri="{FF2B5EF4-FFF2-40B4-BE49-F238E27FC236}">
                <a16:creationId xmlns:a16="http://schemas.microsoft.com/office/drawing/2014/main" id="{6ED84F0F-E55C-3A68-3459-46048D411E75}"/>
              </a:ext>
            </a:extLst>
          </p:cNvPr>
          <p:cNvSpPr>
            <a:spLocks noGrp="1"/>
          </p:cNvSpPr>
          <p:nvPr>
            <p:ph type="dt" sz="half" idx="10"/>
          </p:nvPr>
        </p:nvSpPr>
        <p:spPr/>
        <p:txBody>
          <a:bodyPr/>
          <a:lstStyle/>
          <a:p>
            <a:fld id="{94FDA017-E430-46C8-8374-10512B1F8D44}" type="datetimeFigureOut">
              <a:rPr lang="en-US" smtClean="0"/>
              <a:t>5/30/2025</a:t>
            </a:fld>
            <a:endParaRPr lang="en-US" dirty="0"/>
          </a:p>
        </p:txBody>
      </p:sp>
      <p:sp>
        <p:nvSpPr>
          <p:cNvPr id="5" name="Footer Placeholder 4">
            <a:extLst>
              <a:ext uri="{FF2B5EF4-FFF2-40B4-BE49-F238E27FC236}">
                <a16:creationId xmlns:a16="http://schemas.microsoft.com/office/drawing/2014/main" id="{DFCA32C3-945B-9C1C-6CF8-12D9C7A11D0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1F01066-7BAB-8116-BF6F-C12192A93DFD}"/>
              </a:ext>
            </a:extLst>
          </p:cNvPr>
          <p:cNvSpPr>
            <a:spLocks noGrp="1"/>
          </p:cNvSpPr>
          <p:nvPr>
            <p:ph type="sldNum" sz="quarter" idx="12"/>
          </p:nvPr>
        </p:nvSpPr>
        <p:spPr/>
        <p:txBody>
          <a:bodyPr/>
          <a:lstStyle/>
          <a:p>
            <a:fld id="{E535FD0A-51C7-4916-9BB3-BED32FBC5E39}" type="slidenum">
              <a:rPr lang="en-US" smtClean="0"/>
              <a:t>‹#›</a:t>
            </a:fld>
            <a:endParaRPr lang="en-US" dirty="0"/>
          </a:p>
        </p:txBody>
      </p:sp>
    </p:spTree>
    <p:extLst>
      <p:ext uri="{BB962C8B-B14F-4D97-AF65-F5344CB8AC3E}">
        <p14:creationId xmlns:p14="http://schemas.microsoft.com/office/powerpoint/2010/main" val="2907014136"/>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5D84E-7AA7-5B75-EBE9-BF773B6FB6E5}"/>
              </a:ext>
            </a:extLst>
          </p:cNvPr>
          <p:cNvSpPr>
            <a:spLocks noGrp="1"/>
          </p:cNvSpPr>
          <p:nvPr>
            <p:ph type="title"/>
          </p:nvPr>
        </p:nvSpPr>
        <p:spPr>
          <a:xfrm>
            <a:off x="998220" y="2051686"/>
            <a:ext cx="12618720" cy="3423284"/>
          </a:xfrm>
        </p:spPr>
        <p:txBody>
          <a:bodyPr anchor="b"/>
          <a:lstStyle>
            <a:lvl1pPr>
              <a:defRPr sz="7200"/>
            </a:lvl1pPr>
          </a:lstStyle>
          <a:p>
            <a:r>
              <a:rPr lang="en-US"/>
              <a:t>Click to edit Master title style</a:t>
            </a:r>
          </a:p>
        </p:txBody>
      </p:sp>
      <p:sp>
        <p:nvSpPr>
          <p:cNvPr id="3" name="Text Placeholder 2">
            <a:extLst>
              <a:ext uri="{FF2B5EF4-FFF2-40B4-BE49-F238E27FC236}">
                <a16:creationId xmlns:a16="http://schemas.microsoft.com/office/drawing/2014/main" id="{8E8C1493-C393-A254-9DD0-F9CF19046829}"/>
              </a:ext>
            </a:extLst>
          </p:cNvPr>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8CDCE77-8E16-BE7D-FB55-A0A9E220E6F8}"/>
              </a:ext>
            </a:extLst>
          </p:cNvPr>
          <p:cNvSpPr>
            <a:spLocks noGrp="1"/>
          </p:cNvSpPr>
          <p:nvPr>
            <p:ph type="dt" sz="half" idx="10"/>
          </p:nvPr>
        </p:nvSpPr>
        <p:spPr/>
        <p:txBody>
          <a:bodyPr/>
          <a:lstStyle/>
          <a:p>
            <a:fld id="{92A1EB4A-EF97-4173-AE12-77E0CED9F828}" type="datetimeFigureOut">
              <a:rPr lang="en-US" smtClean="0"/>
              <a:t>5/30/2025</a:t>
            </a:fld>
            <a:endParaRPr lang="en-US" dirty="0"/>
          </a:p>
        </p:txBody>
      </p:sp>
      <p:sp>
        <p:nvSpPr>
          <p:cNvPr id="5" name="Footer Placeholder 4">
            <a:extLst>
              <a:ext uri="{FF2B5EF4-FFF2-40B4-BE49-F238E27FC236}">
                <a16:creationId xmlns:a16="http://schemas.microsoft.com/office/drawing/2014/main" id="{92A36613-A4F2-5227-9D38-D93234EEA5A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DF4B53-08E5-3E3C-DCFD-5EF2B33F005F}"/>
              </a:ext>
            </a:extLst>
          </p:cNvPr>
          <p:cNvSpPr>
            <a:spLocks noGrp="1"/>
          </p:cNvSpPr>
          <p:nvPr>
            <p:ph type="sldNum" sz="quarter" idx="12"/>
          </p:nvPr>
        </p:nvSpPr>
        <p:spPr/>
        <p:txBody>
          <a:bodyPr/>
          <a:lstStyle/>
          <a:p>
            <a:fld id="{CA0C65BC-14A8-4038-A185-78919C9309C1}" type="slidenum">
              <a:rPr lang="en-US" smtClean="0"/>
              <a:t>‹#›</a:t>
            </a:fld>
            <a:endParaRPr lang="en-US" dirty="0"/>
          </a:p>
        </p:txBody>
      </p:sp>
    </p:spTree>
    <p:extLst>
      <p:ext uri="{BB962C8B-B14F-4D97-AF65-F5344CB8AC3E}">
        <p14:creationId xmlns:p14="http://schemas.microsoft.com/office/powerpoint/2010/main" val="1193919520"/>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75A65-4312-2E96-F3EB-4DB344601F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1600D1-7B98-7602-1EC7-DE90D91DE183}"/>
              </a:ext>
            </a:extLst>
          </p:cNvPr>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D864D15-FEF5-F19B-1B22-11E792CFDABC}"/>
              </a:ext>
            </a:extLst>
          </p:cNvPr>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2C2D041-7018-8FEB-D4DB-65152C109F37}"/>
              </a:ext>
            </a:extLst>
          </p:cNvPr>
          <p:cNvSpPr>
            <a:spLocks noGrp="1"/>
          </p:cNvSpPr>
          <p:nvPr>
            <p:ph type="dt" sz="half" idx="10"/>
          </p:nvPr>
        </p:nvSpPr>
        <p:spPr/>
        <p:txBody>
          <a:bodyPr/>
          <a:lstStyle/>
          <a:p>
            <a:fld id="{92A1EB4A-EF97-4173-AE12-77E0CED9F828}" type="datetimeFigureOut">
              <a:rPr lang="en-US" smtClean="0"/>
              <a:t>5/30/2025</a:t>
            </a:fld>
            <a:endParaRPr lang="en-US" dirty="0"/>
          </a:p>
        </p:txBody>
      </p:sp>
      <p:sp>
        <p:nvSpPr>
          <p:cNvPr id="6" name="Footer Placeholder 5">
            <a:extLst>
              <a:ext uri="{FF2B5EF4-FFF2-40B4-BE49-F238E27FC236}">
                <a16:creationId xmlns:a16="http://schemas.microsoft.com/office/drawing/2014/main" id="{2BE50A01-446D-0694-2FA6-A9465A2CA6B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F098BEF-9FCC-833F-08B3-3DD9A21DCE5E}"/>
              </a:ext>
            </a:extLst>
          </p:cNvPr>
          <p:cNvSpPr>
            <a:spLocks noGrp="1"/>
          </p:cNvSpPr>
          <p:nvPr>
            <p:ph type="sldNum" sz="quarter" idx="12"/>
          </p:nvPr>
        </p:nvSpPr>
        <p:spPr/>
        <p:txBody>
          <a:bodyPr/>
          <a:lstStyle/>
          <a:p>
            <a:fld id="{CA0C65BC-14A8-4038-A185-78919C9309C1}" type="slidenum">
              <a:rPr lang="en-US" smtClean="0"/>
              <a:t>‹#›</a:t>
            </a:fld>
            <a:endParaRPr lang="en-US" dirty="0"/>
          </a:p>
        </p:txBody>
      </p:sp>
    </p:spTree>
    <p:extLst>
      <p:ext uri="{BB962C8B-B14F-4D97-AF65-F5344CB8AC3E}">
        <p14:creationId xmlns:p14="http://schemas.microsoft.com/office/powerpoint/2010/main" val="309029096"/>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4DB33-4FC9-3E21-0852-E5D8B2E20CBA}"/>
              </a:ext>
            </a:extLst>
          </p:cNvPr>
          <p:cNvSpPr>
            <a:spLocks noGrp="1"/>
          </p:cNvSpPr>
          <p:nvPr>
            <p:ph type="title"/>
          </p:nvPr>
        </p:nvSpPr>
        <p:spPr>
          <a:xfrm>
            <a:off x="1007746" y="438150"/>
            <a:ext cx="12618720" cy="1590676"/>
          </a:xfrm>
        </p:spPr>
        <p:txBody>
          <a:bodyPr/>
          <a:lstStyle/>
          <a:p>
            <a:r>
              <a:rPr lang="en-US"/>
              <a:t>Click to edit Master title style</a:t>
            </a:r>
          </a:p>
        </p:txBody>
      </p:sp>
      <p:sp>
        <p:nvSpPr>
          <p:cNvPr id="3" name="Text Placeholder 2">
            <a:extLst>
              <a:ext uri="{FF2B5EF4-FFF2-40B4-BE49-F238E27FC236}">
                <a16:creationId xmlns:a16="http://schemas.microsoft.com/office/drawing/2014/main" id="{25E4484C-2835-24AC-4554-81EDC9C18B8E}"/>
              </a:ext>
            </a:extLst>
          </p:cNvPr>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a:extLst>
              <a:ext uri="{FF2B5EF4-FFF2-40B4-BE49-F238E27FC236}">
                <a16:creationId xmlns:a16="http://schemas.microsoft.com/office/drawing/2014/main" id="{F41D7F5C-428B-1AE0-81F2-74EA37437EE7}"/>
              </a:ext>
            </a:extLst>
          </p:cNvPr>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83FECE-6995-F7AE-E08E-E54A54F83A7A}"/>
              </a:ext>
            </a:extLst>
          </p:cNvPr>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a:extLst>
              <a:ext uri="{FF2B5EF4-FFF2-40B4-BE49-F238E27FC236}">
                <a16:creationId xmlns:a16="http://schemas.microsoft.com/office/drawing/2014/main" id="{DD2E0F8E-B9AD-66AC-5F23-6F77E854732E}"/>
              </a:ext>
            </a:extLst>
          </p:cNvPr>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A731CFC-B360-B888-F8BA-E2D6F3167989}"/>
              </a:ext>
            </a:extLst>
          </p:cNvPr>
          <p:cNvSpPr>
            <a:spLocks noGrp="1"/>
          </p:cNvSpPr>
          <p:nvPr>
            <p:ph type="dt" sz="half" idx="10"/>
          </p:nvPr>
        </p:nvSpPr>
        <p:spPr/>
        <p:txBody>
          <a:bodyPr/>
          <a:lstStyle/>
          <a:p>
            <a:fld id="{92A1EB4A-EF97-4173-AE12-77E0CED9F828}" type="datetimeFigureOut">
              <a:rPr lang="en-US" smtClean="0"/>
              <a:t>5/30/2025</a:t>
            </a:fld>
            <a:endParaRPr lang="en-US" dirty="0"/>
          </a:p>
        </p:txBody>
      </p:sp>
      <p:sp>
        <p:nvSpPr>
          <p:cNvPr id="8" name="Footer Placeholder 7">
            <a:extLst>
              <a:ext uri="{FF2B5EF4-FFF2-40B4-BE49-F238E27FC236}">
                <a16:creationId xmlns:a16="http://schemas.microsoft.com/office/drawing/2014/main" id="{09C6D5DB-DAF0-6F11-0D5F-9880917B182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8F5C5551-0630-2126-3AEA-0EFC596EBCEA}"/>
              </a:ext>
            </a:extLst>
          </p:cNvPr>
          <p:cNvSpPr>
            <a:spLocks noGrp="1"/>
          </p:cNvSpPr>
          <p:nvPr>
            <p:ph type="sldNum" sz="quarter" idx="12"/>
          </p:nvPr>
        </p:nvSpPr>
        <p:spPr/>
        <p:txBody>
          <a:bodyPr/>
          <a:lstStyle/>
          <a:p>
            <a:fld id="{CA0C65BC-14A8-4038-A185-78919C9309C1}" type="slidenum">
              <a:rPr lang="en-US" smtClean="0"/>
              <a:t>‹#›</a:t>
            </a:fld>
            <a:endParaRPr lang="en-US" dirty="0"/>
          </a:p>
        </p:txBody>
      </p:sp>
    </p:spTree>
    <p:extLst>
      <p:ext uri="{BB962C8B-B14F-4D97-AF65-F5344CB8AC3E}">
        <p14:creationId xmlns:p14="http://schemas.microsoft.com/office/powerpoint/2010/main" val="3111025384"/>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C482E-96FB-7DCE-70C6-F6248F88CE6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4BA4918-68D9-45EA-8E15-1C33B50D2084}"/>
              </a:ext>
            </a:extLst>
          </p:cNvPr>
          <p:cNvSpPr>
            <a:spLocks noGrp="1"/>
          </p:cNvSpPr>
          <p:nvPr>
            <p:ph type="dt" sz="half" idx="10"/>
          </p:nvPr>
        </p:nvSpPr>
        <p:spPr/>
        <p:txBody>
          <a:bodyPr/>
          <a:lstStyle/>
          <a:p>
            <a:fld id="{92A1EB4A-EF97-4173-AE12-77E0CED9F828}" type="datetimeFigureOut">
              <a:rPr lang="en-US" smtClean="0"/>
              <a:t>5/30/2025</a:t>
            </a:fld>
            <a:endParaRPr lang="en-US" dirty="0"/>
          </a:p>
        </p:txBody>
      </p:sp>
      <p:sp>
        <p:nvSpPr>
          <p:cNvPr id="4" name="Footer Placeholder 3">
            <a:extLst>
              <a:ext uri="{FF2B5EF4-FFF2-40B4-BE49-F238E27FC236}">
                <a16:creationId xmlns:a16="http://schemas.microsoft.com/office/drawing/2014/main" id="{ABBCD224-6828-C54B-C2F0-4B7DCD575637}"/>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4C1C2205-F93A-47F4-95D5-2BE3FCE7A584}"/>
              </a:ext>
            </a:extLst>
          </p:cNvPr>
          <p:cNvSpPr>
            <a:spLocks noGrp="1"/>
          </p:cNvSpPr>
          <p:nvPr>
            <p:ph type="sldNum" sz="quarter" idx="12"/>
          </p:nvPr>
        </p:nvSpPr>
        <p:spPr/>
        <p:txBody>
          <a:bodyPr/>
          <a:lstStyle/>
          <a:p>
            <a:fld id="{CA0C65BC-14A8-4038-A185-78919C9309C1}" type="slidenum">
              <a:rPr lang="en-US" smtClean="0"/>
              <a:t>‹#›</a:t>
            </a:fld>
            <a:endParaRPr lang="en-US" dirty="0"/>
          </a:p>
        </p:txBody>
      </p:sp>
    </p:spTree>
    <p:extLst>
      <p:ext uri="{BB962C8B-B14F-4D97-AF65-F5344CB8AC3E}">
        <p14:creationId xmlns:p14="http://schemas.microsoft.com/office/powerpoint/2010/main" val="640239097"/>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29E3A3-55F8-4CD3-B033-D3D118B2C0EA}"/>
              </a:ext>
            </a:extLst>
          </p:cNvPr>
          <p:cNvSpPr>
            <a:spLocks noGrp="1"/>
          </p:cNvSpPr>
          <p:nvPr>
            <p:ph type="dt" sz="half" idx="10"/>
          </p:nvPr>
        </p:nvSpPr>
        <p:spPr/>
        <p:txBody>
          <a:bodyPr/>
          <a:lstStyle/>
          <a:p>
            <a:fld id="{92A1EB4A-EF97-4173-AE12-77E0CED9F828}" type="datetimeFigureOut">
              <a:rPr lang="en-US" smtClean="0"/>
              <a:t>5/30/2025</a:t>
            </a:fld>
            <a:endParaRPr lang="en-US" dirty="0"/>
          </a:p>
        </p:txBody>
      </p:sp>
      <p:sp>
        <p:nvSpPr>
          <p:cNvPr id="3" name="Footer Placeholder 2">
            <a:extLst>
              <a:ext uri="{FF2B5EF4-FFF2-40B4-BE49-F238E27FC236}">
                <a16:creationId xmlns:a16="http://schemas.microsoft.com/office/drawing/2014/main" id="{B0F65A4D-D179-0103-06ED-8FEFB5F4128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7D4197F-4E81-6024-292B-4774D28414AD}"/>
              </a:ext>
            </a:extLst>
          </p:cNvPr>
          <p:cNvSpPr>
            <a:spLocks noGrp="1"/>
          </p:cNvSpPr>
          <p:nvPr>
            <p:ph type="sldNum" sz="quarter" idx="12"/>
          </p:nvPr>
        </p:nvSpPr>
        <p:spPr/>
        <p:txBody>
          <a:bodyPr/>
          <a:lstStyle/>
          <a:p>
            <a:fld id="{CA0C65BC-14A8-4038-A185-78919C9309C1}" type="slidenum">
              <a:rPr lang="en-US" smtClean="0"/>
              <a:t>‹#›</a:t>
            </a:fld>
            <a:endParaRPr lang="en-US" dirty="0"/>
          </a:p>
        </p:txBody>
      </p:sp>
    </p:spTree>
    <p:extLst>
      <p:ext uri="{BB962C8B-B14F-4D97-AF65-F5344CB8AC3E}">
        <p14:creationId xmlns:p14="http://schemas.microsoft.com/office/powerpoint/2010/main" val="223267061"/>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4745F-86F8-FA48-01E3-A25D465B4072}"/>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p>
        </p:txBody>
      </p:sp>
      <p:sp>
        <p:nvSpPr>
          <p:cNvPr id="3" name="Content Placeholder 2">
            <a:extLst>
              <a:ext uri="{FF2B5EF4-FFF2-40B4-BE49-F238E27FC236}">
                <a16:creationId xmlns:a16="http://schemas.microsoft.com/office/drawing/2014/main" id="{5184CBBF-DE65-F039-2C71-4B6EE7C23448}"/>
              </a:ext>
            </a:extLst>
          </p:cNvPr>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9B7AF38-8048-ED25-CBF5-63FB7F08B1CF}"/>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B35B8E65-E77E-AF5D-6BA6-9F2DB08E2765}"/>
              </a:ext>
            </a:extLst>
          </p:cNvPr>
          <p:cNvSpPr>
            <a:spLocks noGrp="1"/>
          </p:cNvSpPr>
          <p:nvPr>
            <p:ph type="dt" sz="half" idx="10"/>
          </p:nvPr>
        </p:nvSpPr>
        <p:spPr/>
        <p:txBody>
          <a:bodyPr/>
          <a:lstStyle/>
          <a:p>
            <a:fld id="{92A1EB4A-EF97-4173-AE12-77E0CED9F828}" type="datetimeFigureOut">
              <a:rPr lang="en-US" smtClean="0"/>
              <a:t>5/30/2025</a:t>
            </a:fld>
            <a:endParaRPr lang="en-US" dirty="0"/>
          </a:p>
        </p:txBody>
      </p:sp>
      <p:sp>
        <p:nvSpPr>
          <p:cNvPr id="6" name="Footer Placeholder 5">
            <a:extLst>
              <a:ext uri="{FF2B5EF4-FFF2-40B4-BE49-F238E27FC236}">
                <a16:creationId xmlns:a16="http://schemas.microsoft.com/office/drawing/2014/main" id="{E90DF81E-47B8-1DA9-8028-4DD57D17332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BF90699-10C1-989F-17F1-53684501B566}"/>
              </a:ext>
            </a:extLst>
          </p:cNvPr>
          <p:cNvSpPr>
            <a:spLocks noGrp="1"/>
          </p:cNvSpPr>
          <p:nvPr>
            <p:ph type="sldNum" sz="quarter" idx="12"/>
          </p:nvPr>
        </p:nvSpPr>
        <p:spPr/>
        <p:txBody>
          <a:bodyPr/>
          <a:lstStyle/>
          <a:p>
            <a:fld id="{CA0C65BC-14A8-4038-A185-78919C9309C1}" type="slidenum">
              <a:rPr lang="en-US" smtClean="0"/>
              <a:t>‹#›</a:t>
            </a:fld>
            <a:endParaRPr lang="en-US" dirty="0"/>
          </a:p>
        </p:txBody>
      </p:sp>
    </p:spTree>
    <p:extLst>
      <p:ext uri="{BB962C8B-B14F-4D97-AF65-F5344CB8AC3E}">
        <p14:creationId xmlns:p14="http://schemas.microsoft.com/office/powerpoint/2010/main" val="1860357767"/>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4B011-5400-1DFA-B33C-4212A05199F1}"/>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p>
        </p:txBody>
      </p:sp>
      <p:sp>
        <p:nvSpPr>
          <p:cNvPr id="3" name="Picture Placeholder 2">
            <a:extLst>
              <a:ext uri="{FF2B5EF4-FFF2-40B4-BE49-F238E27FC236}">
                <a16:creationId xmlns:a16="http://schemas.microsoft.com/office/drawing/2014/main" id="{1539C77B-0614-0CF7-1CB1-F44187ED7041}"/>
              </a:ext>
            </a:extLst>
          </p:cNvPr>
          <p:cNvSpPr>
            <a:spLocks noGrp="1"/>
          </p:cNvSpPr>
          <p:nvPr>
            <p:ph type="pic" idx="1"/>
          </p:nvPr>
        </p:nvSpPr>
        <p:spPr>
          <a:xfrm>
            <a:off x="6219826" y="1184911"/>
            <a:ext cx="7406640" cy="5848350"/>
          </a:xfrm>
        </p:spPr>
        <p:txBody>
          <a:bodyPr/>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endParaRPr lang="en-US" dirty="0"/>
          </a:p>
        </p:txBody>
      </p:sp>
      <p:sp>
        <p:nvSpPr>
          <p:cNvPr id="4" name="Text Placeholder 3">
            <a:extLst>
              <a:ext uri="{FF2B5EF4-FFF2-40B4-BE49-F238E27FC236}">
                <a16:creationId xmlns:a16="http://schemas.microsoft.com/office/drawing/2014/main" id="{D5F3B681-0224-40F3-76AB-14C8F02323F9}"/>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F3529460-35FE-B6E5-BB16-68A066C15946}"/>
              </a:ext>
            </a:extLst>
          </p:cNvPr>
          <p:cNvSpPr>
            <a:spLocks noGrp="1"/>
          </p:cNvSpPr>
          <p:nvPr>
            <p:ph type="dt" sz="half" idx="10"/>
          </p:nvPr>
        </p:nvSpPr>
        <p:spPr/>
        <p:txBody>
          <a:bodyPr/>
          <a:lstStyle/>
          <a:p>
            <a:fld id="{92A1EB4A-EF97-4173-AE12-77E0CED9F828}" type="datetimeFigureOut">
              <a:rPr lang="en-US" smtClean="0"/>
              <a:t>5/30/2025</a:t>
            </a:fld>
            <a:endParaRPr lang="en-US" dirty="0"/>
          </a:p>
        </p:txBody>
      </p:sp>
      <p:sp>
        <p:nvSpPr>
          <p:cNvPr id="6" name="Footer Placeholder 5">
            <a:extLst>
              <a:ext uri="{FF2B5EF4-FFF2-40B4-BE49-F238E27FC236}">
                <a16:creationId xmlns:a16="http://schemas.microsoft.com/office/drawing/2014/main" id="{036FC6C1-2045-1EAC-8A7A-00CBA05BF71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46D462F-8914-FB40-0899-EA988B6B9F54}"/>
              </a:ext>
            </a:extLst>
          </p:cNvPr>
          <p:cNvSpPr>
            <a:spLocks noGrp="1"/>
          </p:cNvSpPr>
          <p:nvPr>
            <p:ph type="sldNum" sz="quarter" idx="12"/>
          </p:nvPr>
        </p:nvSpPr>
        <p:spPr/>
        <p:txBody>
          <a:bodyPr/>
          <a:lstStyle/>
          <a:p>
            <a:fld id="{CA0C65BC-14A8-4038-A185-78919C9309C1}" type="slidenum">
              <a:rPr lang="en-US" smtClean="0"/>
              <a:t>‹#›</a:t>
            </a:fld>
            <a:endParaRPr lang="en-US" dirty="0"/>
          </a:p>
        </p:txBody>
      </p:sp>
    </p:spTree>
    <p:extLst>
      <p:ext uri="{BB962C8B-B14F-4D97-AF65-F5344CB8AC3E}">
        <p14:creationId xmlns:p14="http://schemas.microsoft.com/office/powerpoint/2010/main" val="3676901352"/>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D8E7B-C898-E449-FC94-A74E0B026B2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B726658-8C33-A0FA-CDBF-B50A93CBBF5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DFEB08-3D83-60F0-9F97-83BD4B0E8144}"/>
              </a:ext>
            </a:extLst>
          </p:cNvPr>
          <p:cNvSpPr>
            <a:spLocks noGrp="1"/>
          </p:cNvSpPr>
          <p:nvPr>
            <p:ph type="dt" sz="half" idx="10"/>
          </p:nvPr>
        </p:nvSpPr>
        <p:spPr/>
        <p:txBody>
          <a:bodyPr/>
          <a:lstStyle/>
          <a:p>
            <a:fld id="{92A1EB4A-EF97-4173-AE12-77E0CED9F828}" type="datetimeFigureOut">
              <a:rPr lang="en-US" smtClean="0"/>
              <a:t>5/30/2025</a:t>
            </a:fld>
            <a:endParaRPr lang="en-US" dirty="0"/>
          </a:p>
        </p:txBody>
      </p:sp>
      <p:sp>
        <p:nvSpPr>
          <p:cNvPr id="5" name="Footer Placeholder 4">
            <a:extLst>
              <a:ext uri="{FF2B5EF4-FFF2-40B4-BE49-F238E27FC236}">
                <a16:creationId xmlns:a16="http://schemas.microsoft.com/office/drawing/2014/main" id="{0DB065A5-F27B-08F3-D11F-E6F1C5A2B3E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6C129A0-9761-C828-5729-5940F5AC5F0B}"/>
              </a:ext>
            </a:extLst>
          </p:cNvPr>
          <p:cNvSpPr>
            <a:spLocks noGrp="1"/>
          </p:cNvSpPr>
          <p:nvPr>
            <p:ph type="sldNum" sz="quarter" idx="12"/>
          </p:nvPr>
        </p:nvSpPr>
        <p:spPr/>
        <p:txBody>
          <a:bodyPr/>
          <a:lstStyle/>
          <a:p>
            <a:fld id="{CA0C65BC-14A8-4038-A185-78919C9309C1}" type="slidenum">
              <a:rPr lang="en-US" smtClean="0"/>
              <a:t>‹#›</a:t>
            </a:fld>
            <a:endParaRPr lang="en-US" dirty="0"/>
          </a:p>
        </p:txBody>
      </p:sp>
    </p:spTree>
    <p:extLst>
      <p:ext uri="{BB962C8B-B14F-4D97-AF65-F5344CB8AC3E}">
        <p14:creationId xmlns:p14="http://schemas.microsoft.com/office/powerpoint/2010/main" val="445973155"/>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9DB546-D26A-6D99-8792-EDAF0F6DEF87}"/>
              </a:ext>
            </a:extLst>
          </p:cNvPr>
          <p:cNvSpPr>
            <a:spLocks noGrp="1"/>
          </p:cNvSpPr>
          <p:nvPr>
            <p:ph type="title" orient="vert"/>
          </p:nvPr>
        </p:nvSpPr>
        <p:spPr>
          <a:xfrm>
            <a:off x="10469880" y="438150"/>
            <a:ext cx="3154680" cy="697420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09E21EB-4EFB-B20C-CB12-D1E1F09D2E83}"/>
              </a:ext>
            </a:extLst>
          </p:cNvPr>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4E6490-5B44-EFEB-DC4C-9925A399978C}"/>
              </a:ext>
            </a:extLst>
          </p:cNvPr>
          <p:cNvSpPr>
            <a:spLocks noGrp="1"/>
          </p:cNvSpPr>
          <p:nvPr>
            <p:ph type="dt" sz="half" idx="10"/>
          </p:nvPr>
        </p:nvSpPr>
        <p:spPr/>
        <p:txBody>
          <a:bodyPr/>
          <a:lstStyle/>
          <a:p>
            <a:fld id="{92A1EB4A-EF97-4173-AE12-77E0CED9F828}" type="datetimeFigureOut">
              <a:rPr lang="en-US" smtClean="0"/>
              <a:t>5/30/2025</a:t>
            </a:fld>
            <a:endParaRPr lang="en-US" dirty="0"/>
          </a:p>
        </p:txBody>
      </p:sp>
      <p:sp>
        <p:nvSpPr>
          <p:cNvPr id="5" name="Footer Placeholder 4">
            <a:extLst>
              <a:ext uri="{FF2B5EF4-FFF2-40B4-BE49-F238E27FC236}">
                <a16:creationId xmlns:a16="http://schemas.microsoft.com/office/drawing/2014/main" id="{976322FE-DA6E-BFB9-8451-1B27D8037F4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5880AB9-EC0E-3C3A-6FE3-1A240A709DF3}"/>
              </a:ext>
            </a:extLst>
          </p:cNvPr>
          <p:cNvSpPr>
            <a:spLocks noGrp="1"/>
          </p:cNvSpPr>
          <p:nvPr>
            <p:ph type="sldNum" sz="quarter" idx="12"/>
          </p:nvPr>
        </p:nvSpPr>
        <p:spPr/>
        <p:txBody>
          <a:bodyPr/>
          <a:lstStyle/>
          <a:p>
            <a:fld id="{CA0C65BC-14A8-4038-A185-78919C9309C1}" type="slidenum">
              <a:rPr lang="en-US" smtClean="0"/>
              <a:t>‹#›</a:t>
            </a:fld>
            <a:endParaRPr lang="en-US" dirty="0"/>
          </a:p>
        </p:txBody>
      </p:sp>
    </p:spTree>
    <p:extLst>
      <p:ext uri="{BB962C8B-B14F-4D97-AF65-F5344CB8AC3E}">
        <p14:creationId xmlns:p14="http://schemas.microsoft.com/office/powerpoint/2010/main" val="1317322451"/>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86C0D-5472-AE54-9D58-2E281261DC30}"/>
              </a:ext>
            </a:extLst>
          </p:cNvPr>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IN"/>
          </a:p>
        </p:txBody>
      </p:sp>
      <p:sp>
        <p:nvSpPr>
          <p:cNvPr id="3" name="Subtitle 2">
            <a:extLst>
              <a:ext uri="{FF2B5EF4-FFF2-40B4-BE49-F238E27FC236}">
                <a16:creationId xmlns:a16="http://schemas.microsoft.com/office/drawing/2014/main" id="{78B6F38D-40C6-6E56-F419-A4B3D79B7DEF}"/>
              </a:ext>
            </a:extLst>
          </p:cNvPr>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56682CC-0BA7-49FF-4BCB-0E0EF8A54327}"/>
              </a:ext>
            </a:extLst>
          </p:cNvPr>
          <p:cNvSpPr>
            <a:spLocks noGrp="1"/>
          </p:cNvSpPr>
          <p:nvPr>
            <p:ph type="dt" sz="half" idx="10"/>
          </p:nvPr>
        </p:nvSpPr>
        <p:spPr/>
        <p:txBody>
          <a:bodyPr/>
          <a:lstStyle/>
          <a:p>
            <a:fld id="{1D670828-6DA5-469E-AEE0-D5FC576A150B}" type="datetimeFigureOut">
              <a:rPr lang="en-IN" smtClean="0"/>
              <a:t>30-May-2025</a:t>
            </a:fld>
            <a:endParaRPr lang="en-IN"/>
          </a:p>
        </p:txBody>
      </p:sp>
      <p:sp>
        <p:nvSpPr>
          <p:cNvPr id="5" name="Footer Placeholder 4">
            <a:extLst>
              <a:ext uri="{FF2B5EF4-FFF2-40B4-BE49-F238E27FC236}">
                <a16:creationId xmlns:a16="http://schemas.microsoft.com/office/drawing/2014/main" id="{FC2EEB9D-DCF0-C20D-3294-80E86C8E5E9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CB5AFAE-E947-09F2-1D9A-FFA1C1A81D0C}"/>
              </a:ext>
            </a:extLst>
          </p:cNvPr>
          <p:cNvSpPr>
            <a:spLocks noGrp="1"/>
          </p:cNvSpPr>
          <p:nvPr>
            <p:ph type="sldNum" sz="quarter" idx="12"/>
          </p:nvPr>
        </p:nvSpPr>
        <p:spPr/>
        <p:txBody>
          <a:bodyPr/>
          <a:lstStyle/>
          <a:p>
            <a:fld id="{9234C886-214D-45EB-879A-262A04303A61}" type="slidenum">
              <a:rPr lang="en-IN" smtClean="0"/>
              <a:t>‹#›</a:t>
            </a:fld>
            <a:endParaRPr lang="en-IN"/>
          </a:p>
        </p:txBody>
      </p:sp>
    </p:spTree>
    <p:extLst>
      <p:ext uri="{BB962C8B-B14F-4D97-AF65-F5344CB8AC3E}">
        <p14:creationId xmlns:p14="http://schemas.microsoft.com/office/powerpoint/2010/main" val="27647243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C33A0-F1F0-8B0F-2CE9-1EEBA3620A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3AB90AF-DA90-94A7-35E1-A392D343AEB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66CC16-3A5E-60B1-B09D-A88F37CF5D3C}"/>
              </a:ext>
            </a:extLst>
          </p:cNvPr>
          <p:cNvSpPr>
            <a:spLocks noGrp="1"/>
          </p:cNvSpPr>
          <p:nvPr>
            <p:ph type="dt" sz="half" idx="10"/>
          </p:nvPr>
        </p:nvSpPr>
        <p:spPr/>
        <p:txBody>
          <a:bodyPr/>
          <a:lstStyle/>
          <a:p>
            <a:fld id="{94FDA017-E430-46C8-8374-10512B1F8D44}" type="datetimeFigureOut">
              <a:rPr lang="en-US" smtClean="0"/>
              <a:t>5/30/2025</a:t>
            </a:fld>
            <a:endParaRPr lang="en-US" dirty="0"/>
          </a:p>
        </p:txBody>
      </p:sp>
      <p:sp>
        <p:nvSpPr>
          <p:cNvPr id="5" name="Footer Placeholder 4">
            <a:extLst>
              <a:ext uri="{FF2B5EF4-FFF2-40B4-BE49-F238E27FC236}">
                <a16:creationId xmlns:a16="http://schemas.microsoft.com/office/drawing/2014/main" id="{4A8B81CB-1C5D-9D06-2340-3B01A7132EC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75B6A64-EE3C-D4AF-2FA1-6F69A3B2EC4E}"/>
              </a:ext>
            </a:extLst>
          </p:cNvPr>
          <p:cNvSpPr>
            <a:spLocks noGrp="1"/>
          </p:cNvSpPr>
          <p:nvPr>
            <p:ph type="sldNum" sz="quarter" idx="12"/>
          </p:nvPr>
        </p:nvSpPr>
        <p:spPr/>
        <p:txBody>
          <a:bodyPr/>
          <a:lstStyle/>
          <a:p>
            <a:fld id="{E535FD0A-51C7-4916-9BB3-BED32FBC5E39}" type="slidenum">
              <a:rPr lang="en-US" smtClean="0"/>
              <a:t>‹#›</a:t>
            </a:fld>
            <a:endParaRPr lang="en-US" dirty="0"/>
          </a:p>
        </p:txBody>
      </p:sp>
    </p:spTree>
    <p:extLst>
      <p:ext uri="{BB962C8B-B14F-4D97-AF65-F5344CB8AC3E}">
        <p14:creationId xmlns:p14="http://schemas.microsoft.com/office/powerpoint/2010/main" val="1652011236"/>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53A4D-0B99-83F6-474C-D65C9965A7E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A36EEF8-3830-BC22-3FA4-9FE53BBC8E5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27FB62D-CF4E-381D-0D1D-B09AF47B50C6}"/>
              </a:ext>
            </a:extLst>
          </p:cNvPr>
          <p:cNvSpPr>
            <a:spLocks noGrp="1"/>
          </p:cNvSpPr>
          <p:nvPr>
            <p:ph type="dt" sz="half" idx="10"/>
          </p:nvPr>
        </p:nvSpPr>
        <p:spPr/>
        <p:txBody>
          <a:bodyPr/>
          <a:lstStyle/>
          <a:p>
            <a:fld id="{1D670828-6DA5-469E-AEE0-D5FC576A150B}" type="datetimeFigureOut">
              <a:rPr lang="en-IN" smtClean="0"/>
              <a:t>30-May-2025</a:t>
            </a:fld>
            <a:endParaRPr lang="en-IN"/>
          </a:p>
        </p:txBody>
      </p:sp>
      <p:sp>
        <p:nvSpPr>
          <p:cNvPr id="5" name="Footer Placeholder 4">
            <a:extLst>
              <a:ext uri="{FF2B5EF4-FFF2-40B4-BE49-F238E27FC236}">
                <a16:creationId xmlns:a16="http://schemas.microsoft.com/office/drawing/2014/main" id="{73C44E08-E207-F195-1833-2705D4A7E57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75697D9-865D-AF53-E399-FFF05868F5C3}"/>
              </a:ext>
            </a:extLst>
          </p:cNvPr>
          <p:cNvSpPr>
            <a:spLocks noGrp="1"/>
          </p:cNvSpPr>
          <p:nvPr>
            <p:ph type="sldNum" sz="quarter" idx="12"/>
          </p:nvPr>
        </p:nvSpPr>
        <p:spPr/>
        <p:txBody>
          <a:bodyPr/>
          <a:lstStyle/>
          <a:p>
            <a:fld id="{9234C886-214D-45EB-879A-262A04303A61}" type="slidenum">
              <a:rPr lang="en-IN" smtClean="0"/>
              <a:t>‹#›</a:t>
            </a:fld>
            <a:endParaRPr lang="en-IN"/>
          </a:p>
        </p:txBody>
      </p:sp>
    </p:spTree>
    <p:extLst>
      <p:ext uri="{BB962C8B-B14F-4D97-AF65-F5344CB8AC3E}">
        <p14:creationId xmlns:p14="http://schemas.microsoft.com/office/powerpoint/2010/main" val="3238653349"/>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54AB0-C47A-9820-D49E-3BEC0998AB2C}"/>
              </a:ext>
            </a:extLst>
          </p:cNvPr>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E7C4D31-CFD0-BC19-E795-07DF017096EC}"/>
              </a:ext>
            </a:extLst>
          </p:cNvPr>
          <p:cNvSpPr>
            <a:spLocks noGrp="1"/>
          </p:cNvSpPr>
          <p:nvPr>
            <p:ph type="body" idx="1"/>
          </p:nvPr>
        </p:nvSpPr>
        <p:spPr>
          <a:xfrm>
            <a:off x="998220" y="5507356"/>
            <a:ext cx="12618720" cy="1800224"/>
          </a:xfrm>
        </p:spPr>
        <p:txBody>
          <a:bodyPr/>
          <a:lstStyle>
            <a:lvl1pPr marL="0" indent="0">
              <a:buNone/>
              <a:defRPr sz="2880">
                <a:solidFill>
                  <a:schemeClr val="tx1">
                    <a:tint val="82000"/>
                  </a:schemeClr>
                </a:solidFill>
              </a:defRPr>
            </a:lvl1pPr>
            <a:lvl2pPr marL="548640" indent="0">
              <a:buNone/>
              <a:defRPr sz="2400">
                <a:solidFill>
                  <a:schemeClr val="tx1">
                    <a:tint val="82000"/>
                  </a:schemeClr>
                </a:solidFill>
              </a:defRPr>
            </a:lvl2pPr>
            <a:lvl3pPr marL="1097280" indent="0">
              <a:buNone/>
              <a:defRPr sz="2160">
                <a:solidFill>
                  <a:schemeClr val="tx1">
                    <a:tint val="82000"/>
                  </a:schemeClr>
                </a:solidFill>
              </a:defRPr>
            </a:lvl3pPr>
            <a:lvl4pPr marL="1645920" indent="0">
              <a:buNone/>
              <a:defRPr sz="1920">
                <a:solidFill>
                  <a:schemeClr val="tx1">
                    <a:tint val="82000"/>
                  </a:schemeClr>
                </a:solidFill>
              </a:defRPr>
            </a:lvl4pPr>
            <a:lvl5pPr marL="2194560" indent="0">
              <a:buNone/>
              <a:defRPr sz="1920">
                <a:solidFill>
                  <a:schemeClr val="tx1">
                    <a:tint val="82000"/>
                  </a:schemeClr>
                </a:solidFill>
              </a:defRPr>
            </a:lvl5pPr>
            <a:lvl6pPr marL="2743200" indent="0">
              <a:buNone/>
              <a:defRPr sz="1920">
                <a:solidFill>
                  <a:schemeClr val="tx1">
                    <a:tint val="82000"/>
                  </a:schemeClr>
                </a:solidFill>
              </a:defRPr>
            </a:lvl6pPr>
            <a:lvl7pPr marL="3291840" indent="0">
              <a:buNone/>
              <a:defRPr sz="1920">
                <a:solidFill>
                  <a:schemeClr val="tx1">
                    <a:tint val="82000"/>
                  </a:schemeClr>
                </a:solidFill>
              </a:defRPr>
            </a:lvl7pPr>
            <a:lvl8pPr marL="3840480" indent="0">
              <a:buNone/>
              <a:defRPr sz="1920">
                <a:solidFill>
                  <a:schemeClr val="tx1">
                    <a:tint val="82000"/>
                  </a:schemeClr>
                </a:solidFill>
              </a:defRPr>
            </a:lvl8pPr>
            <a:lvl9pPr marL="4389120" indent="0">
              <a:buNone/>
              <a:defRPr sz="192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72E04B9-E92B-C774-D93B-5E9B3EBB98A9}"/>
              </a:ext>
            </a:extLst>
          </p:cNvPr>
          <p:cNvSpPr>
            <a:spLocks noGrp="1"/>
          </p:cNvSpPr>
          <p:nvPr>
            <p:ph type="dt" sz="half" idx="10"/>
          </p:nvPr>
        </p:nvSpPr>
        <p:spPr/>
        <p:txBody>
          <a:bodyPr/>
          <a:lstStyle/>
          <a:p>
            <a:fld id="{1D670828-6DA5-469E-AEE0-D5FC576A150B}" type="datetimeFigureOut">
              <a:rPr lang="en-IN" smtClean="0"/>
              <a:t>30-May-2025</a:t>
            </a:fld>
            <a:endParaRPr lang="en-IN"/>
          </a:p>
        </p:txBody>
      </p:sp>
      <p:sp>
        <p:nvSpPr>
          <p:cNvPr id="5" name="Footer Placeholder 4">
            <a:extLst>
              <a:ext uri="{FF2B5EF4-FFF2-40B4-BE49-F238E27FC236}">
                <a16:creationId xmlns:a16="http://schemas.microsoft.com/office/drawing/2014/main" id="{81C3C37D-3A58-9F12-18D2-1C2794EA0B6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2263A60-CF8E-306E-3526-188BA81473A7}"/>
              </a:ext>
            </a:extLst>
          </p:cNvPr>
          <p:cNvSpPr>
            <a:spLocks noGrp="1"/>
          </p:cNvSpPr>
          <p:nvPr>
            <p:ph type="sldNum" sz="quarter" idx="12"/>
          </p:nvPr>
        </p:nvSpPr>
        <p:spPr/>
        <p:txBody>
          <a:bodyPr/>
          <a:lstStyle/>
          <a:p>
            <a:fld id="{9234C886-214D-45EB-879A-262A04303A61}" type="slidenum">
              <a:rPr lang="en-IN" smtClean="0"/>
              <a:t>‹#›</a:t>
            </a:fld>
            <a:endParaRPr lang="en-IN"/>
          </a:p>
        </p:txBody>
      </p:sp>
    </p:spTree>
    <p:extLst>
      <p:ext uri="{BB962C8B-B14F-4D97-AF65-F5344CB8AC3E}">
        <p14:creationId xmlns:p14="http://schemas.microsoft.com/office/powerpoint/2010/main" val="1389858598"/>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1711C-8CE5-DA53-9C2F-836D41872A3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F3B9FF2-8CF3-384E-2F3B-9938709CC934}"/>
              </a:ext>
            </a:extLst>
          </p:cNvPr>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25CA9E4B-43A0-B17D-BBF0-FA0932A6BCBB}"/>
              </a:ext>
            </a:extLst>
          </p:cNvPr>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62F814B-6C0E-B1ED-1B6F-A3DA0A0B4820}"/>
              </a:ext>
            </a:extLst>
          </p:cNvPr>
          <p:cNvSpPr>
            <a:spLocks noGrp="1"/>
          </p:cNvSpPr>
          <p:nvPr>
            <p:ph type="dt" sz="half" idx="10"/>
          </p:nvPr>
        </p:nvSpPr>
        <p:spPr/>
        <p:txBody>
          <a:bodyPr/>
          <a:lstStyle/>
          <a:p>
            <a:fld id="{1D670828-6DA5-469E-AEE0-D5FC576A150B}" type="datetimeFigureOut">
              <a:rPr lang="en-IN" smtClean="0"/>
              <a:t>30-May-2025</a:t>
            </a:fld>
            <a:endParaRPr lang="en-IN"/>
          </a:p>
        </p:txBody>
      </p:sp>
      <p:sp>
        <p:nvSpPr>
          <p:cNvPr id="6" name="Footer Placeholder 5">
            <a:extLst>
              <a:ext uri="{FF2B5EF4-FFF2-40B4-BE49-F238E27FC236}">
                <a16:creationId xmlns:a16="http://schemas.microsoft.com/office/drawing/2014/main" id="{088F95CA-26E1-13C9-4D32-04824A35421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AFB4362-54F2-9D85-2602-DEE748DB249C}"/>
              </a:ext>
            </a:extLst>
          </p:cNvPr>
          <p:cNvSpPr>
            <a:spLocks noGrp="1"/>
          </p:cNvSpPr>
          <p:nvPr>
            <p:ph type="sldNum" sz="quarter" idx="12"/>
          </p:nvPr>
        </p:nvSpPr>
        <p:spPr/>
        <p:txBody>
          <a:bodyPr/>
          <a:lstStyle/>
          <a:p>
            <a:fld id="{9234C886-214D-45EB-879A-262A04303A61}" type="slidenum">
              <a:rPr lang="en-IN" smtClean="0"/>
              <a:t>‹#›</a:t>
            </a:fld>
            <a:endParaRPr lang="en-IN"/>
          </a:p>
        </p:txBody>
      </p:sp>
    </p:spTree>
    <p:extLst>
      <p:ext uri="{BB962C8B-B14F-4D97-AF65-F5344CB8AC3E}">
        <p14:creationId xmlns:p14="http://schemas.microsoft.com/office/powerpoint/2010/main" val="4100536604"/>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916A1-CC22-4984-4E19-0C77C1C68D09}"/>
              </a:ext>
            </a:extLst>
          </p:cNvPr>
          <p:cNvSpPr>
            <a:spLocks noGrp="1"/>
          </p:cNvSpPr>
          <p:nvPr>
            <p:ph type="title"/>
          </p:nvPr>
        </p:nvSpPr>
        <p:spPr>
          <a:xfrm>
            <a:off x="1007746" y="438150"/>
            <a:ext cx="12618720" cy="1590676"/>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25EDCC3-AA3D-CA5A-6826-A9704474E40D}"/>
              </a:ext>
            </a:extLst>
          </p:cNvPr>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a:extLst>
              <a:ext uri="{FF2B5EF4-FFF2-40B4-BE49-F238E27FC236}">
                <a16:creationId xmlns:a16="http://schemas.microsoft.com/office/drawing/2014/main" id="{249CD073-F301-2924-C0A0-8E9716A0D65A}"/>
              </a:ext>
            </a:extLst>
          </p:cNvPr>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66FF45F-06CA-BD89-5A0A-9404541F113B}"/>
              </a:ext>
            </a:extLst>
          </p:cNvPr>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a:extLst>
              <a:ext uri="{FF2B5EF4-FFF2-40B4-BE49-F238E27FC236}">
                <a16:creationId xmlns:a16="http://schemas.microsoft.com/office/drawing/2014/main" id="{87AC5D2D-53FE-EE32-2F4B-F2EAB78B06B6}"/>
              </a:ext>
            </a:extLst>
          </p:cNvPr>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77EB9DB-3B84-946E-5A01-B4032CDC79E0}"/>
              </a:ext>
            </a:extLst>
          </p:cNvPr>
          <p:cNvSpPr>
            <a:spLocks noGrp="1"/>
          </p:cNvSpPr>
          <p:nvPr>
            <p:ph type="dt" sz="half" idx="10"/>
          </p:nvPr>
        </p:nvSpPr>
        <p:spPr/>
        <p:txBody>
          <a:bodyPr/>
          <a:lstStyle/>
          <a:p>
            <a:fld id="{1D670828-6DA5-469E-AEE0-D5FC576A150B}" type="datetimeFigureOut">
              <a:rPr lang="en-IN" smtClean="0"/>
              <a:t>30-May-2025</a:t>
            </a:fld>
            <a:endParaRPr lang="en-IN"/>
          </a:p>
        </p:txBody>
      </p:sp>
      <p:sp>
        <p:nvSpPr>
          <p:cNvPr id="8" name="Footer Placeholder 7">
            <a:extLst>
              <a:ext uri="{FF2B5EF4-FFF2-40B4-BE49-F238E27FC236}">
                <a16:creationId xmlns:a16="http://schemas.microsoft.com/office/drawing/2014/main" id="{CEFCCAF5-7916-3A75-03F3-8FBA3547665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84078E1-3755-4123-23F2-7BDA2AF5B680}"/>
              </a:ext>
            </a:extLst>
          </p:cNvPr>
          <p:cNvSpPr>
            <a:spLocks noGrp="1"/>
          </p:cNvSpPr>
          <p:nvPr>
            <p:ph type="sldNum" sz="quarter" idx="12"/>
          </p:nvPr>
        </p:nvSpPr>
        <p:spPr/>
        <p:txBody>
          <a:bodyPr/>
          <a:lstStyle/>
          <a:p>
            <a:fld id="{9234C886-214D-45EB-879A-262A04303A61}" type="slidenum">
              <a:rPr lang="en-IN" smtClean="0"/>
              <a:t>‹#›</a:t>
            </a:fld>
            <a:endParaRPr lang="en-IN"/>
          </a:p>
        </p:txBody>
      </p:sp>
    </p:spTree>
    <p:extLst>
      <p:ext uri="{BB962C8B-B14F-4D97-AF65-F5344CB8AC3E}">
        <p14:creationId xmlns:p14="http://schemas.microsoft.com/office/powerpoint/2010/main" val="4125494328"/>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10001-B009-989E-32E6-B79EDB500A4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D04866E-5FB3-221A-BBD2-27C86A9D226A}"/>
              </a:ext>
            </a:extLst>
          </p:cNvPr>
          <p:cNvSpPr>
            <a:spLocks noGrp="1"/>
          </p:cNvSpPr>
          <p:nvPr>
            <p:ph type="dt" sz="half" idx="10"/>
          </p:nvPr>
        </p:nvSpPr>
        <p:spPr/>
        <p:txBody>
          <a:bodyPr/>
          <a:lstStyle/>
          <a:p>
            <a:fld id="{1D670828-6DA5-469E-AEE0-D5FC576A150B}" type="datetimeFigureOut">
              <a:rPr lang="en-IN" smtClean="0"/>
              <a:t>30-May-2025</a:t>
            </a:fld>
            <a:endParaRPr lang="en-IN"/>
          </a:p>
        </p:txBody>
      </p:sp>
      <p:sp>
        <p:nvSpPr>
          <p:cNvPr id="4" name="Footer Placeholder 3">
            <a:extLst>
              <a:ext uri="{FF2B5EF4-FFF2-40B4-BE49-F238E27FC236}">
                <a16:creationId xmlns:a16="http://schemas.microsoft.com/office/drawing/2014/main" id="{087D4719-55A4-2600-B297-28DF00276A9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772872B-746B-1720-ED1E-7178A8DF3A43}"/>
              </a:ext>
            </a:extLst>
          </p:cNvPr>
          <p:cNvSpPr>
            <a:spLocks noGrp="1"/>
          </p:cNvSpPr>
          <p:nvPr>
            <p:ph type="sldNum" sz="quarter" idx="12"/>
          </p:nvPr>
        </p:nvSpPr>
        <p:spPr/>
        <p:txBody>
          <a:bodyPr/>
          <a:lstStyle/>
          <a:p>
            <a:fld id="{9234C886-214D-45EB-879A-262A04303A61}" type="slidenum">
              <a:rPr lang="en-IN" smtClean="0"/>
              <a:t>‹#›</a:t>
            </a:fld>
            <a:endParaRPr lang="en-IN"/>
          </a:p>
        </p:txBody>
      </p:sp>
    </p:spTree>
    <p:extLst>
      <p:ext uri="{BB962C8B-B14F-4D97-AF65-F5344CB8AC3E}">
        <p14:creationId xmlns:p14="http://schemas.microsoft.com/office/powerpoint/2010/main" val="2004069225"/>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2B9A792-1CCA-81EC-D860-4B25EF9B62D5}"/>
              </a:ext>
            </a:extLst>
          </p:cNvPr>
          <p:cNvSpPr>
            <a:spLocks noGrp="1"/>
          </p:cNvSpPr>
          <p:nvPr>
            <p:ph type="dt" sz="half" idx="10"/>
          </p:nvPr>
        </p:nvSpPr>
        <p:spPr/>
        <p:txBody>
          <a:bodyPr/>
          <a:lstStyle/>
          <a:p>
            <a:fld id="{1D670828-6DA5-469E-AEE0-D5FC576A150B}" type="datetimeFigureOut">
              <a:rPr lang="en-IN" smtClean="0"/>
              <a:t>30-May-2025</a:t>
            </a:fld>
            <a:endParaRPr lang="en-IN"/>
          </a:p>
        </p:txBody>
      </p:sp>
      <p:sp>
        <p:nvSpPr>
          <p:cNvPr id="3" name="Footer Placeholder 2">
            <a:extLst>
              <a:ext uri="{FF2B5EF4-FFF2-40B4-BE49-F238E27FC236}">
                <a16:creationId xmlns:a16="http://schemas.microsoft.com/office/drawing/2014/main" id="{3B717579-1078-97CD-F7C9-90BB4700129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680AEF8-2A7B-1D83-EBA0-2DE13DF102DB}"/>
              </a:ext>
            </a:extLst>
          </p:cNvPr>
          <p:cNvSpPr>
            <a:spLocks noGrp="1"/>
          </p:cNvSpPr>
          <p:nvPr>
            <p:ph type="sldNum" sz="quarter" idx="12"/>
          </p:nvPr>
        </p:nvSpPr>
        <p:spPr/>
        <p:txBody>
          <a:bodyPr/>
          <a:lstStyle/>
          <a:p>
            <a:fld id="{9234C886-214D-45EB-879A-262A04303A61}" type="slidenum">
              <a:rPr lang="en-IN" smtClean="0"/>
              <a:t>‹#›</a:t>
            </a:fld>
            <a:endParaRPr lang="en-IN"/>
          </a:p>
        </p:txBody>
      </p:sp>
    </p:spTree>
    <p:extLst>
      <p:ext uri="{BB962C8B-B14F-4D97-AF65-F5344CB8AC3E}">
        <p14:creationId xmlns:p14="http://schemas.microsoft.com/office/powerpoint/2010/main" val="3889547065"/>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ADE0C-FD40-34EC-D454-713FC638AF57}"/>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BE6F001-47B4-B2ED-8656-1ED8E7FAFFC0}"/>
              </a:ext>
            </a:extLst>
          </p:cNvPr>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6D29434-4C37-69E4-D6EB-0913626882F0}"/>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C1F774AA-C6E1-769F-EAB5-425AC4DFC29C}"/>
              </a:ext>
            </a:extLst>
          </p:cNvPr>
          <p:cNvSpPr>
            <a:spLocks noGrp="1"/>
          </p:cNvSpPr>
          <p:nvPr>
            <p:ph type="dt" sz="half" idx="10"/>
          </p:nvPr>
        </p:nvSpPr>
        <p:spPr/>
        <p:txBody>
          <a:bodyPr/>
          <a:lstStyle/>
          <a:p>
            <a:fld id="{1D670828-6DA5-469E-AEE0-D5FC576A150B}" type="datetimeFigureOut">
              <a:rPr lang="en-IN" smtClean="0"/>
              <a:t>30-May-2025</a:t>
            </a:fld>
            <a:endParaRPr lang="en-IN"/>
          </a:p>
        </p:txBody>
      </p:sp>
      <p:sp>
        <p:nvSpPr>
          <p:cNvPr id="6" name="Footer Placeholder 5">
            <a:extLst>
              <a:ext uri="{FF2B5EF4-FFF2-40B4-BE49-F238E27FC236}">
                <a16:creationId xmlns:a16="http://schemas.microsoft.com/office/drawing/2014/main" id="{5937F96C-4DC6-6B2E-1AD9-23513B3FF4D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E71791C-D554-2E5E-BEDA-A39E23D92271}"/>
              </a:ext>
            </a:extLst>
          </p:cNvPr>
          <p:cNvSpPr>
            <a:spLocks noGrp="1"/>
          </p:cNvSpPr>
          <p:nvPr>
            <p:ph type="sldNum" sz="quarter" idx="12"/>
          </p:nvPr>
        </p:nvSpPr>
        <p:spPr/>
        <p:txBody>
          <a:bodyPr/>
          <a:lstStyle/>
          <a:p>
            <a:fld id="{9234C886-214D-45EB-879A-262A04303A61}" type="slidenum">
              <a:rPr lang="en-IN" smtClean="0"/>
              <a:t>‹#›</a:t>
            </a:fld>
            <a:endParaRPr lang="en-IN"/>
          </a:p>
        </p:txBody>
      </p:sp>
    </p:spTree>
    <p:extLst>
      <p:ext uri="{BB962C8B-B14F-4D97-AF65-F5344CB8AC3E}">
        <p14:creationId xmlns:p14="http://schemas.microsoft.com/office/powerpoint/2010/main" val="263036386"/>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8A5A0-5528-CA3D-DBA5-6B0F1DC8ED83}"/>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0BBC7E0-BB2E-E130-65DE-BE7A3831713D}"/>
              </a:ext>
            </a:extLst>
          </p:cNvPr>
          <p:cNvSpPr>
            <a:spLocks noGrp="1"/>
          </p:cNvSpPr>
          <p:nvPr>
            <p:ph type="pic" idx="1"/>
          </p:nvPr>
        </p:nvSpPr>
        <p:spPr>
          <a:xfrm>
            <a:off x="6219826" y="1184911"/>
            <a:ext cx="7406640" cy="5848350"/>
          </a:xfrm>
        </p:spPr>
        <p:txBody>
          <a:bodyPr/>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endParaRPr lang="en-IN"/>
          </a:p>
        </p:txBody>
      </p:sp>
      <p:sp>
        <p:nvSpPr>
          <p:cNvPr id="4" name="Text Placeholder 3">
            <a:extLst>
              <a:ext uri="{FF2B5EF4-FFF2-40B4-BE49-F238E27FC236}">
                <a16:creationId xmlns:a16="http://schemas.microsoft.com/office/drawing/2014/main" id="{DF1025F9-ECAA-C117-314D-0BB35B97358F}"/>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098DED04-EAEC-7EDC-70E0-CBC0562123DD}"/>
              </a:ext>
            </a:extLst>
          </p:cNvPr>
          <p:cNvSpPr>
            <a:spLocks noGrp="1"/>
          </p:cNvSpPr>
          <p:nvPr>
            <p:ph type="dt" sz="half" idx="10"/>
          </p:nvPr>
        </p:nvSpPr>
        <p:spPr/>
        <p:txBody>
          <a:bodyPr/>
          <a:lstStyle/>
          <a:p>
            <a:fld id="{1D670828-6DA5-469E-AEE0-D5FC576A150B}" type="datetimeFigureOut">
              <a:rPr lang="en-IN" smtClean="0"/>
              <a:t>30-May-2025</a:t>
            </a:fld>
            <a:endParaRPr lang="en-IN"/>
          </a:p>
        </p:txBody>
      </p:sp>
      <p:sp>
        <p:nvSpPr>
          <p:cNvPr id="6" name="Footer Placeholder 5">
            <a:extLst>
              <a:ext uri="{FF2B5EF4-FFF2-40B4-BE49-F238E27FC236}">
                <a16:creationId xmlns:a16="http://schemas.microsoft.com/office/drawing/2014/main" id="{AA34E0DF-362E-DDE8-76DF-3D218E81654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3EDBCAD-4892-8618-8DE6-5557DE31E26C}"/>
              </a:ext>
            </a:extLst>
          </p:cNvPr>
          <p:cNvSpPr>
            <a:spLocks noGrp="1"/>
          </p:cNvSpPr>
          <p:nvPr>
            <p:ph type="sldNum" sz="quarter" idx="12"/>
          </p:nvPr>
        </p:nvSpPr>
        <p:spPr/>
        <p:txBody>
          <a:bodyPr/>
          <a:lstStyle/>
          <a:p>
            <a:fld id="{9234C886-214D-45EB-879A-262A04303A61}" type="slidenum">
              <a:rPr lang="en-IN" smtClean="0"/>
              <a:t>‹#›</a:t>
            </a:fld>
            <a:endParaRPr lang="en-IN"/>
          </a:p>
        </p:txBody>
      </p:sp>
    </p:spTree>
    <p:extLst>
      <p:ext uri="{BB962C8B-B14F-4D97-AF65-F5344CB8AC3E}">
        <p14:creationId xmlns:p14="http://schemas.microsoft.com/office/powerpoint/2010/main" val="345463229"/>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6C494-376B-057B-AED4-BD93FD4287A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98B44C6-2FED-3C05-20AF-4CC785D9F4C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5894021-39A8-E4D4-EA1D-B4CBCBDA1E33}"/>
              </a:ext>
            </a:extLst>
          </p:cNvPr>
          <p:cNvSpPr>
            <a:spLocks noGrp="1"/>
          </p:cNvSpPr>
          <p:nvPr>
            <p:ph type="dt" sz="half" idx="10"/>
          </p:nvPr>
        </p:nvSpPr>
        <p:spPr/>
        <p:txBody>
          <a:bodyPr/>
          <a:lstStyle/>
          <a:p>
            <a:fld id="{1D670828-6DA5-469E-AEE0-D5FC576A150B}" type="datetimeFigureOut">
              <a:rPr lang="en-IN" smtClean="0"/>
              <a:t>30-May-2025</a:t>
            </a:fld>
            <a:endParaRPr lang="en-IN"/>
          </a:p>
        </p:txBody>
      </p:sp>
      <p:sp>
        <p:nvSpPr>
          <p:cNvPr id="5" name="Footer Placeholder 4">
            <a:extLst>
              <a:ext uri="{FF2B5EF4-FFF2-40B4-BE49-F238E27FC236}">
                <a16:creationId xmlns:a16="http://schemas.microsoft.com/office/drawing/2014/main" id="{225B6485-74C3-084B-B482-DEB96FE3C82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3D40653-049E-8FA5-25C0-540688EE970E}"/>
              </a:ext>
            </a:extLst>
          </p:cNvPr>
          <p:cNvSpPr>
            <a:spLocks noGrp="1"/>
          </p:cNvSpPr>
          <p:nvPr>
            <p:ph type="sldNum" sz="quarter" idx="12"/>
          </p:nvPr>
        </p:nvSpPr>
        <p:spPr/>
        <p:txBody>
          <a:bodyPr/>
          <a:lstStyle/>
          <a:p>
            <a:fld id="{9234C886-214D-45EB-879A-262A04303A61}" type="slidenum">
              <a:rPr lang="en-IN" smtClean="0"/>
              <a:t>‹#›</a:t>
            </a:fld>
            <a:endParaRPr lang="en-IN"/>
          </a:p>
        </p:txBody>
      </p:sp>
    </p:spTree>
    <p:extLst>
      <p:ext uri="{BB962C8B-B14F-4D97-AF65-F5344CB8AC3E}">
        <p14:creationId xmlns:p14="http://schemas.microsoft.com/office/powerpoint/2010/main" val="1847852479"/>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0025136-2D7C-FB33-8AC4-F2FB9E7E35F4}"/>
              </a:ext>
            </a:extLst>
          </p:cNvPr>
          <p:cNvSpPr>
            <a:spLocks noGrp="1"/>
          </p:cNvSpPr>
          <p:nvPr>
            <p:ph type="title" orient="vert"/>
          </p:nvPr>
        </p:nvSpPr>
        <p:spPr>
          <a:xfrm>
            <a:off x="10469880" y="438150"/>
            <a:ext cx="3154680" cy="6974206"/>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CA6D680-21AE-7508-4519-19863175C7DC}"/>
              </a:ext>
            </a:extLst>
          </p:cNvPr>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7816D77-3D0C-2AAD-E5EC-BC30F8E6941D}"/>
              </a:ext>
            </a:extLst>
          </p:cNvPr>
          <p:cNvSpPr>
            <a:spLocks noGrp="1"/>
          </p:cNvSpPr>
          <p:nvPr>
            <p:ph type="dt" sz="half" idx="10"/>
          </p:nvPr>
        </p:nvSpPr>
        <p:spPr/>
        <p:txBody>
          <a:bodyPr/>
          <a:lstStyle/>
          <a:p>
            <a:fld id="{1D670828-6DA5-469E-AEE0-D5FC576A150B}" type="datetimeFigureOut">
              <a:rPr lang="en-IN" smtClean="0"/>
              <a:t>30-May-2025</a:t>
            </a:fld>
            <a:endParaRPr lang="en-IN"/>
          </a:p>
        </p:txBody>
      </p:sp>
      <p:sp>
        <p:nvSpPr>
          <p:cNvPr id="5" name="Footer Placeholder 4">
            <a:extLst>
              <a:ext uri="{FF2B5EF4-FFF2-40B4-BE49-F238E27FC236}">
                <a16:creationId xmlns:a16="http://schemas.microsoft.com/office/drawing/2014/main" id="{76C01550-07B4-FC19-5F8E-C288AD65A81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B77D354-5CA1-2479-BDA9-BFD3B67DAC81}"/>
              </a:ext>
            </a:extLst>
          </p:cNvPr>
          <p:cNvSpPr>
            <a:spLocks noGrp="1"/>
          </p:cNvSpPr>
          <p:nvPr>
            <p:ph type="sldNum" sz="quarter" idx="12"/>
          </p:nvPr>
        </p:nvSpPr>
        <p:spPr/>
        <p:txBody>
          <a:bodyPr/>
          <a:lstStyle/>
          <a:p>
            <a:fld id="{9234C886-214D-45EB-879A-262A04303A61}" type="slidenum">
              <a:rPr lang="en-IN" smtClean="0"/>
              <a:t>‹#›</a:t>
            </a:fld>
            <a:endParaRPr lang="en-IN"/>
          </a:p>
        </p:txBody>
      </p:sp>
    </p:spTree>
    <p:extLst>
      <p:ext uri="{BB962C8B-B14F-4D97-AF65-F5344CB8AC3E}">
        <p14:creationId xmlns:p14="http://schemas.microsoft.com/office/powerpoint/2010/main" val="21246969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AA2-8F4A-877E-A390-F6891172A66E}"/>
              </a:ext>
            </a:extLst>
          </p:cNvPr>
          <p:cNvSpPr>
            <a:spLocks noGrp="1"/>
          </p:cNvSpPr>
          <p:nvPr>
            <p:ph type="title"/>
          </p:nvPr>
        </p:nvSpPr>
        <p:spPr>
          <a:xfrm>
            <a:off x="998220" y="2051686"/>
            <a:ext cx="12618720" cy="3423284"/>
          </a:xfrm>
        </p:spPr>
        <p:txBody>
          <a:bodyPr anchor="b"/>
          <a:lstStyle>
            <a:lvl1pPr>
              <a:defRPr sz="7200"/>
            </a:lvl1pPr>
          </a:lstStyle>
          <a:p>
            <a:r>
              <a:rPr lang="en-US"/>
              <a:t>Click to edit Master title style</a:t>
            </a:r>
          </a:p>
        </p:txBody>
      </p:sp>
      <p:sp>
        <p:nvSpPr>
          <p:cNvPr id="3" name="Text Placeholder 2">
            <a:extLst>
              <a:ext uri="{FF2B5EF4-FFF2-40B4-BE49-F238E27FC236}">
                <a16:creationId xmlns:a16="http://schemas.microsoft.com/office/drawing/2014/main" id="{29EE3375-7725-2A50-BA21-66BD8F4D5748}"/>
              </a:ext>
            </a:extLst>
          </p:cNvPr>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D65878-EF06-B7A2-3124-42C6575E0219}"/>
              </a:ext>
            </a:extLst>
          </p:cNvPr>
          <p:cNvSpPr>
            <a:spLocks noGrp="1"/>
          </p:cNvSpPr>
          <p:nvPr>
            <p:ph type="dt" sz="half" idx="10"/>
          </p:nvPr>
        </p:nvSpPr>
        <p:spPr/>
        <p:txBody>
          <a:bodyPr/>
          <a:lstStyle/>
          <a:p>
            <a:fld id="{94FDA017-E430-46C8-8374-10512B1F8D44}" type="datetimeFigureOut">
              <a:rPr lang="en-US" smtClean="0"/>
              <a:t>5/30/2025</a:t>
            </a:fld>
            <a:endParaRPr lang="en-US" dirty="0"/>
          </a:p>
        </p:txBody>
      </p:sp>
      <p:sp>
        <p:nvSpPr>
          <p:cNvPr id="5" name="Footer Placeholder 4">
            <a:extLst>
              <a:ext uri="{FF2B5EF4-FFF2-40B4-BE49-F238E27FC236}">
                <a16:creationId xmlns:a16="http://schemas.microsoft.com/office/drawing/2014/main" id="{2DD99F71-3B3C-1AAE-0889-ABFC60F89F7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F20392-2455-9BA4-81C3-3953E8EF7F5A}"/>
              </a:ext>
            </a:extLst>
          </p:cNvPr>
          <p:cNvSpPr>
            <a:spLocks noGrp="1"/>
          </p:cNvSpPr>
          <p:nvPr>
            <p:ph type="sldNum" sz="quarter" idx="12"/>
          </p:nvPr>
        </p:nvSpPr>
        <p:spPr/>
        <p:txBody>
          <a:bodyPr/>
          <a:lstStyle/>
          <a:p>
            <a:fld id="{E535FD0A-51C7-4916-9BB3-BED32FBC5E39}" type="slidenum">
              <a:rPr lang="en-US" smtClean="0"/>
              <a:t>‹#›</a:t>
            </a:fld>
            <a:endParaRPr lang="en-US" dirty="0"/>
          </a:p>
        </p:txBody>
      </p:sp>
    </p:spTree>
    <p:extLst>
      <p:ext uri="{BB962C8B-B14F-4D97-AF65-F5344CB8AC3E}">
        <p14:creationId xmlns:p14="http://schemas.microsoft.com/office/powerpoint/2010/main" val="9475192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B9B53-5877-A6C9-2E8F-5243988B8BB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30750D-AC04-A293-8BB1-24154D8EFACC}"/>
              </a:ext>
            </a:extLst>
          </p:cNvPr>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B6BB1B-43A1-BDE3-CF71-D5F0322E8837}"/>
              </a:ext>
            </a:extLst>
          </p:cNvPr>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BD248E0-5277-2754-9189-CF5F5CE2B509}"/>
              </a:ext>
            </a:extLst>
          </p:cNvPr>
          <p:cNvSpPr>
            <a:spLocks noGrp="1"/>
          </p:cNvSpPr>
          <p:nvPr>
            <p:ph type="dt" sz="half" idx="10"/>
          </p:nvPr>
        </p:nvSpPr>
        <p:spPr/>
        <p:txBody>
          <a:bodyPr/>
          <a:lstStyle/>
          <a:p>
            <a:fld id="{94FDA017-E430-46C8-8374-10512B1F8D44}" type="datetimeFigureOut">
              <a:rPr lang="en-US" smtClean="0"/>
              <a:t>5/30/2025</a:t>
            </a:fld>
            <a:endParaRPr lang="en-US" dirty="0"/>
          </a:p>
        </p:txBody>
      </p:sp>
      <p:sp>
        <p:nvSpPr>
          <p:cNvPr id="6" name="Footer Placeholder 5">
            <a:extLst>
              <a:ext uri="{FF2B5EF4-FFF2-40B4-BE49-F238E27FC236}">
                <a16:creationId xmlns:a16="http://schemas.microsoft.com/office/drawing/2014/main" id="{801F28A0-F1E8-8E9A-6D3E-799BB49F434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18D07B5-6C25-1782-A196-AF599380AEC8}"/>
              </a:ext>
            </a:extLst>
          </p:cNvPr>
          <p:cNvSpPr>
            <a:spLocks noGrp="1"/>
          </p:cNvSpPr>
          <p:nvPr>
            <p:ph type="sldNum" sz="quarter" idx="12"/>
          </p:nvPr>
        </p:nvSpPr>
        <p:spPr/>
        <p:txBody>
          <a:bodyPr/>
          <a:lstStyle/>
          <a:p>
            <a:fld id="{E535FD0A-51C7-4916-9BB3-BED32FBC5E39}" type="slidenum">
              <a:rPr lang="en-US" smtClean="0"/>
              <a:t>‹#›</a:t>
            </a:fld>
            <a:endParaRPr lang="en-US" dirty="0"/>
          </a:p>
        </p:txBody>
      </p:sp>
    </p:spTree>
    <p:extLst>
      <p:ext uri="{BB962C8B-B14F-4D97-AF65-F5344CB8AC3E}">
        <p14:creationId xmlns:p14="http://schemas.microsoft.com/office/powerpoint/2010/main" val="15082838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DA443-513C-51E0-2968-8B28DD406F53}"/>
              </a:ext>
            </a:extLst>
          </p:cNvPr>
          <p:cNvSpPr>
            <a:spLocks noGrp="1"/>
          </p:cNvSpPr>
          <p:nvPr>
            <p:ph type="title"/>
          </p:nvPr>
        </p:nvSpPr>
        <p:spPr>
          <a:xfrm>
            <a:off x="1007746" y="438150"/>
            <a:ext cx="12618720" cy="1590676"/>
          </a:xfrm>
        </p:spPr>
        <p:txBody>
          <a:bodyPr/>
          <a:lstStyle/>
          <a:p>
            <a:r>
              <a:rPr lang="en-US"/>
              <a:t>Click to edit Master title style</a:t>
            </a:r>
          </a:p>
        </p:txBody>
      </p:sp>
      <p:sp>
        <p:nvSpPr>
          <p:cNvPr id="3" name="Text Placeholder 2">
            <a:extLst>
              <a:ext uri="{FF2B5EF4-FFF2-40B4-BE49-F238E27FC236}">
                <a16:creationId xmlns:a16="http://schemas.microsoft.com/office/drawing/2014/main" id="{73B809FB-66AB-B033-5DA1-F511E19F36B8}"/>
              </a:ext>
            </a:extLst>
          </p:cNvPr>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a:extLst>
              <a:ext uri="{FF2B5EF4-FFF2-40B4-BE49-F238E27FC236}">
                <a16:creationId xmlns:a16="http://schemas.microsoft.com/office/drawing/2014/main" id="{C3DC4D60-C46E-F9CB-958B-7F64769FB430}"/>
              </a:ext>
            </a:extLst>
          </p:cNvPr>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D42EDBD-1600-F070-92A5-9CC655EFC188}"/>
              </a:ext>
            </a:extLst>
          </p:cNvPr>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a:extLst>
              <a:ext uri="{FF2B5EF4-FFF2-40B4-BE49-F238E27FC236}">
                <a16:creationId xmlns:a16="http://schemas.microsoft.com/office/drawing/2014/main" id="{126254C5-3F5D-E70C-DD9C-3AA106131D4C}"/>
              </a:ext>
            </a:extLst>
          </p:cNvPr>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1B36A20-954B-D39F-C895-44918D9439F1}"/>
              </a:ext>
            </a:extLst>
          </p:cNvPr>
          <p:cNvSpPr>
            <a:spLocks noGrp="1"/>
          </p:cNvSpPr>
          <p:nvPr>
            <p:ph type="dt" sz="half" idx="10"/>
          </p:nvPr>
        </p:nvSpPr>
        <p:spPr/>
        <p:txBody>
          <a:bodyPr/>
          <a:lstStyle/>
          <a:p>
            <a:fld id="{94FDA017-E430-46C8-8374-10512B1F8D44}" type="datetimeFigureOut">
              <a:rPr lang="en-US" smtClean="0"/>
              <a:t>5/30/2025</a:t>
            </a:fld>
            <a:endParaRPr lang="en-US" dirty="0"/>
          </a:p>
        </p:txBody>
      </p:sp>
      <p:sp>
        <p:nvSpPr>
          <p:cNvPr id="8" name="Footer Placeholder 7">
            <a:extLst>
              <a:ext uri="{FF2B5EF4-FFF2-40B4-BE49-F238E27FC236}">
                <a16:creationId xmlns:a16="http://schemas.microsoft.com/office/drawing/2014/main" id="{C7DEEC44-CB5A-50C0-EBA0-CDE4FBEE571C}"/>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B2B10406-80B3-B8D4-6EA0-4F105DC305A7}"/>
              </a:ext>
            </a:extLst>
          </p:cNvPr>
          <p:cNvSpPr>
            <a:spLocks noGrp="1"/>
          </p:cNvSpPr>
          <p:nvPr>
            <p:ph type="sldNum" sz="quarter" idx="12"/>
          </p:nvPr>
        </p:nvSpPr>
        <p:spPr/>
        <p:txBody>
          <a:bodyPr/>
          <a:lstStyle/>
          <a:p>
            <a:fld id="{E535FD0A-51C7-4916-9BB3-BED32FBC5E39}" type="slidenum">
              <a:rPr lang="en-US" smtClean="0"/>
              <a:t>‹#›</a:t>
            </a:fld>
            <a:endParaRPr lang="en-US" dirty="0"/>
          </a:p>
        </p:txBody>
      </p:sp>
    </p:spTree>
    <p:extLst>
      <p:ext uri="{BB962C8B-B14F-4D97-AF65-F5344CB8AC3E}">
        <p14:creationId xmlns:p14="http://schemas.microsoft.com/office/powerpoint/2010/main" val="23959870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2DCE4-ED26-4FAD-9AB7-CD13F27C90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299232E-E456-9772-B2FE-2C8351DD06C5}"/>
              </a:ext>
            </a:extLst>
          </p:cNvPr>
          <p:cNvSpPr>
            <a:spLocks noGrp="1"/>
          </p:cNvSpPr>
          <p:nvPr>
            <p:ph type="dt" sz="half" idx="10"/>
          </p:nvPr>
        </p:nvSpPr>
        <p:spPr/>
        <p:txBody>
          <a:bodyPr/>
          <a:lstStyle/>
          <a:p>
            <a:fld id="{94FDA017-E430-46C8-8374-10512B1F8D44}" type="datetimeFigureOut">
              <a:rPr lang="en-US" smtClean="0"/>
              <a:t>5/30/2025</a:t>
            </a:fld>
            <a:endParaRPr lang="en-US" dirty="0"/>
          </a:p>
        </p:txBody>
      </p:sp>
      <p:sp>
        <p:nvSpPr>
          <p:cNvPr id="4" name="Footer Placeholder 3">
            <a:extLst>
              <a:ext uri="{FF2B5EF4-FFF2-40B4-BE49-F238E27FC236}">
                <a16:creationId xmlns:a16="http://schemas.microsoft.com/office/drawing/2014/main" id="{E0B64740-0F3F-A040-589C-FE44C55BF71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448A46DA-0EF5-AC50-0BAB-8D7B77139A6A}"/>
              </a:ext>
            </a:extLst>
          </p:cNvPr>
          <p:cNvSpPr>
            <a:spLocks noGrp="1"/>
          </p:cNvSpPr>
          <p:nvPr>
            <p:ph type="sldNum" sz="quarter" idx="12"/>
          </p:nvPr>
        </p:nvSpPr>
        <p:spPr/>
        <p:txBody>
          <a:bodyPr/>
          <a:lstStyle/>
          <a:p>
            <a:fld id="{E535FD0A-51C7-4916-9BB3-BED32FBC5E39}" type="slidenum">
              <a:rPr lang="en-US" smtClean="0"/>
              <a:t>‹#›</a:t>
            </a:fld>
            <a:endParaRPr lang="en-US" dirty="0"/>
          </a:p>
        </p:txBody>
      </p:sp>
    </p:spTree>
    <p:extLst>
      <p:ext uri="{BB962C8B-B14F-4D97-AF65-F5344CB8AC3E}">
        <p14:creationId xmlns:p14="http://schemas.microsoft.com/office/powerpoint/2010/main" val="15157148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A2F4253-93C8-B33E-061C-5C4397E84E24}"/>
              </a:ext>
            </a:extLst>
          </p:cNvPr>
          <p:cNvSpPr>
            <a:spLocks noGrp="1"/>
          </p:cNvSpPr>
          <p:nvPr>
            <p:ph type="dt" sz="half" idx="10"/>
          </p:nvPr>
        </p:nvSpPr>
        <p:spPr/>
        <p:txBody>
          <a:bodyPr/>
          <a:lstStyle/>
          <a:p>
            <a:fld id="{94FDA017-E430-46C8-8374-10512B1F8D44}" type="datetimeFigureOut">
              <a:rPr lang="en-US" smtClean="0"/>
              <a:t>5/30/2025</a:t>
            </a:fld>
            <a:endParaRPr lang="en-US" dirty="0"/>
          </a:p>
        </p:txBody>
      </p:sp>
      <p:sp>
        <p:nvSpPr>
          <p:cNvPr id="3" name="Footer Placeholder 2">
            <a:extLst>
              <a:ext uri="{FF2B5EF4-FFF2-40B4-BE49-F238E27FC236}">
                <a16:creationId xmlns:a16="http://schemas.microsoft.com/office/drawing/2014/main" id="{0E3D488A-3471-D33F-25B1-0D330172BE07}"/>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CEA2795-B133-B983-8208-606747495416}"/>
              </a:ext>
            </a:extLst>
          </p:cNvPr>
          <p:cNvSpPr>
            <a:spLocks noGrp="1"/>
          </p:cNvSpPr>
          <p:nvPr>
            <p:ph type="sldNum" sz="quarter" idx="12"/>
          </p:nvPr>
        </p:nvSpPr>
        <p:spPr/>
        <p:txBody>
          <a:bodyPr/>
          <a:lstStyle/>
          <a:p>
            <a:fld id="{E535FD0A-51C7-4916-9BB3-BED32FBC5E39}" type="slidenum">
              <a:rPr lang="en-US" smtClean="0"/>
              <a:t>‹#›</a:t>
            </a:fld>
            <a:endParaRPr lang="en-US" dirty="0"/>
          </a:p>
        </p:txBody>
      </p:sp>
    </p:spTree>
    <p:extLst>
      <p:ext uri="{BB962C8B-B14F-4D97-AF65-F5344CB8AC3E}">
        <p14:creationId xmlns:p14="http://schemas.microsoft.com/office/powerpoint/2010/main" val="327036677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8A9AC-9976-AEB6-3C81-7443406889F6}"/>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p>
        </p:txBody>
      </p:sp>
      <p:sp>
        <p:nvSpPr>
          <p:cNvPr id="3" name="Content Placeholder 2">
            <a:extLst>
              <a:ext uri="{FF2B5EF4-FFF2-40B4-BE49-F238E27FC236}">
                <a16:creationId xmlns:a16="http://schemas.microsoft.com/office/drawing/2014/main" id="{E7F19035-EC70-B979-7B5D-D5896BA9822D}"/>
              </a:ext>
            </a:extLst>
          </p:cNvPr>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9A8DE09-A368-8C2A-5FD8-2B96DD80E86F}"/>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AB861DDB-7B27-2813-A37D-CC74F203A37E}"/>
              </a:ext>
            </a:extLst>
          </p:cNvPr>
          <p:cNvSpPr>
            <a:spLocks noGrp="1"/>
          </p:cNvSpPr>
          <p:nvPr>
            <p:ph type="dt" sz="half" idx="10"/>
          </p:nvPr>
        </p:nvSpPr>
        <p:spPr/>
        <p:txBody>
          <a:bodyPr/>
          <a:lstStyle/>
          <a:p>
            <a:fld id="{94FDA017-E430-46C8-8374-10512B1F8D44}" type="datetimeFigureOut">
              <a:rPr lang="en-US" smtClean="0"/>
              <a:t>5/30/2025</a:t>
            </a:fld>
            <a:endParaRPr lang="en-US" dirty="0"/>
          </a:p>
        </p:txBody>
      </p:sp>
      <p:sp>
        <p:nvSpPr>
          <p:cNvPr id="6" name="Footer Placeholder 5">
            <a:extLst>
              <a:ext uri="{FF2B5EF4-FFF2-40B4-BE49-F238E27FC236}">
                <a16:creationId xmlns:a16="http://schemas.microsoft.com/office/drawing/2014/main" id="{FBC51A53-7CEA-E1D9-860B-6DB7EF309A2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8DDD42D-C071-B06E-6013-1C15928EC723}"/>
              </a:ext>
            </a:extLst>
          </p:cNvPr>
          <p:cNvSpPr>
            <a:spLocks noGrp="1"/>
          </p:cNvSpPr>
          <p:nvPr>
            <p:ph type="sldNum" sz="quarter" idx="12"/>
          </p:nvPr>
        </p:nvSpPr>
        <p:spPr/>
        <p:txBody>
          <a:bodyPr/>
          <a:lstStyle/>
          <a:p>
            <a:fld id="{E535FD0A-51C7-4916-9BB3-BED32FBC5E39}" type="slidenum">
              <a:rPr lang="en-US" smtClean="0"/>
              <a:t>‹#›</a:t>
            </a:fld>
            <a:endParaRPr lang="en-US" dirty="0"/>
          </a:p>
        </p:txBody>
      </p:sp>
    </p:spTree>
    <p:extLst>
      <p:ext uri="{BB962C8B-B14F-4D97-AF65-F5344CB8AC3E}">
        <p14:creationId xmlns:p14="http://schemas.microsoft.com/office/powerpoint/2010/main" val="3521149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04C61-D3A4-58F9-0CA5-74613CC90548}"/>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p>
        </p:txBody>
      </p:sp>
      <p:sp>
        <p:nvSpPr>
          <p:cNvPr id="3" name="Picture Placeholder 2">
            <a:extLst>
              <a:ext uri="{FF2B5EF4-FFF2-40B4-BE49-F238E27FC236}">
                <a16:creationId xmlns:a16="http://schemas.microsoft.com/office/drawing/2014/main" id="{F6DA02A3-1A59-54B7-A1E1-84FCF267E24F}"/>
              </a:ext>
            </a:extLst>
          </p:cNvPr>
          <p:cNvSpPr>
            <a:spLocks noGrp="1"/>
          </p:cNvSpPr>
          <p:nvPr>
            <p:ph type="pic" idx="1"/>
          </p:nvPr>
        </p:nvSpPr>
        <p:spPr>
          <a:xfrm>
            <a:off x="6219826" y="1184911"/>
            <a:ext cx="7406640" cy="5848350"/>
          </a:xfrm>
        </p:spPr>
        <p:txBody>
          <a:bodyPr/>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endParaRPr lang="en-US" dirty="0"/>
          </a:p>
        </p:txBody>
      </p:sp>
      <p:sp>
        <p:nvSpPr>
          <p:cNvPr id="4" name="Text Placeholder 3">
            <a:extLst>
              <a:ext uri="{FF2B5EF4-FFF2-40B4-BE49-F238E27FC236}">
                <a16:creationId xmlns:a16="http://schemas.microsoft.com/office/drawing/2014/main" id="{E9C59F84-ABFD-5AAC-E85F-5A0F56B324A5}"/>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ADF2C30A-7E66-E524-57A6-9F4FF3399833}"/>
              </a:ext>
            </a:extLst>
          </p:cNvPr>
          <p:cNvSpPr>
            <a:spLocks noGrp="1"/>
          </p:cNvSpPr>
          <p:nvPr>
            <p:ph type="dt" sz="half" idx="10"/>
          </p:nvPr>
        </p:nvSpPr>
        <p:spPr/>
        <p:txBody>
          <a:bodyPr/>
          <a:lstStyle/>
          <a:p>
            <a:fld id="{94FDA017-E430-46C8-8374-10512B1F8D44}" type="datetimeFigureOut">
              <a:rPr lang="en-US" smtClean="0"/>
              <a:t>5/30/2025</a:t>
            </a:fld>
            <a:endParaRPr lang="en-US" dirty="0"/>
          </a:p>
        </p:txBody>
      </p:sp>
      <p:sp>
        <p:nvSpPr>
          <p:cNvPr id="6" name="Footer Placeholder 5">
            <a:extLst>
              <a:ext uri="{FF2B5EF4-FFF2-40B4-BE49-F238E27FC236}">
                <a16:creationId xmlns:a16="http://schemas.microsoft.com/office/drawing/2014/main" id="{FFCE0E02-E08D-95FD-DC0B-6C19A3F6020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8C26A80-C864-D923-AF6D-0CC6A9CD6EB5}"/>
              </a:ext>
            </a:extLst>
          </p:cNvPr>
          <p:cNvSpPr>
            <a:spLocks noGrp="1"/>
          </p:cNvSpPr>
          <p:nvPr>
            <p:ph type="sldNum" sz="quarter" idx="12"/>
          </p:nvPr>
        </p:nvSpPr>
        <p:spPr/>
        <p:txBody>
          <a:bodyPr/>
          <a:lstStyle/>
          <a:p>
            <a:fld id="{E535FD0A-51C7-4916-9BB3-BED32FBC5E39}" type="slidenum">
              <a:rPr lang="en-US" smtClean="0"/>
              <a:t>‹#›</a:t>
            </a:fld>
            <a:endParaRPr lang="en-US" dirty="0"/>
          </a:p>
        </p:txBody>
      </p:sp>
    </p:spTree>
    <p:extLst>
      <p:ext uri="{BB962C8B-B14F-4D97-AF65-F5344CB8AC3E}">
        <p14:creationId xmlns:p14="http://schemas.microsoft.com/office/powerpoint/2010/main" val="344476885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17B8D-BD1F-0E02-91C8-9D106027EB7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2FF69C1-AA4A-DD3F-5FF3-AF399964AF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E83A9D-09A0-2279-4852-0CC0E869C927}"/>
              </a:ext>
            </a:extLst>
          </p:cNvPr>
          <p:cNvSpPr>
            <a:spLocks noGrp="1"/>
          </p:cNvSpPr>
          <p:nvPr>
            <p:ph type="dt" sz="half" idx="10"/>
          </p:nvPr>
        </p:nvSpPr>
        <p:spPr/>
        <p:txBody>
          <a:bodyPr/>
          <a:lstStyle/>
          <a:p>
            <a:fld id="{94FDA017-E430-46C8-8374-10512B1F8D44}" type="datetimeFigureOut">
              <a:rPr lang="en-US" smtClean="0"/>
              <a:t>5/30/2025</a:t>
            </a:fld>
            <a:endParaRPr lang="en-US" dirty="0"/>
          </a:p>
        </p:txBody>
      </p:sp>
      <p:sp>
        <p:nvSpPr>
          <p:cNvPr id="5" name="Footer Placeholder 4">
            <a:extLst>
              <a:ext uri="{FF2B5EF4-FFF2-40B4-BE49-F238E27FC236}">
                <a16:creationId xmlns:a16="http://schemas.microsoft.com/office/drawing/2014/main" id="{38DFD6F0-15F0-6487-4E9A-1673FF36A31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A6F7027-84FE-7A09-DAEE-34080328639B}"/>
              </a:ext>
            </a:extLst>
          </p:cNvPr>
          <p:cNvSpPr>
            <a:spLocks noGrp="1"/>
          </p:cNvSpPr>
          <p:nvPr>
            <p:ph type="sldNum" sz="quarter" idx="12"/>
          </p:nvPr>
        </p:nvSpPr>
        <p:spPr/>
        <p:txBody>
          <a:bodyPr/>
          <a:lstStyle/>
          <a:p>
            <a:fld id="{E535FD0A-51C7-4916-9BB3-BED32FBC5E39}" type="slidenum">
              <a:rPr lang="en-US" smtClean="0"/>
              <a:t>‹#›</a:t>
            </a:fld>
            <a:endParaRPr lang="en-US" dirty="0"/>
          </a:p>
        </p:txBody>
      </p:sp>
    </p:spTree>
    <p:extLst>
      <p:ext uri="{BB962C8B-B14F-4D97-AF65-F5344CB8AC3E}">
        <p14:creationId xmlns:p14="http://schemas.microsoft.com/office/powerpoint/2010/main" val="136376074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DCD3B4-36CD-16C3-106B-B1F098DE6CD6}"/>
              </a:ext>
            </a:extLst>
          </p:cNvPr>
          <p:cNvSpPr>
            <a:spLocks noGrp="1"/>
          </p:cNvSpPr>
          <p:nvPr>
            <p:ph type="title" orient="vert"/>
          </p:nvPr>
        </p:nvSpPr>
        <p:spPr>
          <a:xfrm>
            <a:off x="10469880" y="438150"/>
            <a:ext cx="3154680" cy="697420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A79E5B2-C603-80A8-5FCD-EC2764797D59}"/>
              </a:ext>
            </a:extLst>
          </p:cNvPr>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12A0DE-5918-0716-BCC8-2BD8B3F2C934}"/>
              </a:ext>
            </a:extLst>
          </p:cNvPr>
          <p:cNvSpPr>
            <a:spLocks noGrp="1"/>
          </p:cNvSpPr>
          <p:nvPr>
            <p:ph type="dt" sz="half" idx="10"/>
          </p:nvPr>
        </p:nvSpPr>
        <p:spPr/>
        <p:txBody>
          <a:bodyPr/>
          <a:lstStyle/>
          <a:p>
            <a:fld id="{94FDA017-E430-46C8-8374-10512B1F8D44}" type="datetimeFigureOut">
              <a:rPr lang="en-US" smtClean="0"/>
              <a:t>5/30/2025</a:t>
            </a:fld>
            <a:endParaRPr lang="en-US" dirty="0"/>
          </a:p>
        </p:txBody>
      </p:sp>
      <p:sp>
        <p:nvSpPr>
          <p:cNvPr id="5" name="Footer Placeholder 4">
            <a:extLst>
              <a:ext uri="{FF2B5EF4-FFF2-40B4-BE49-F238E27FC236}">
                <a16:creationId xmlns:a16="http://schemas.microsoft.com/office/drawing/2014/main" id="{C18FCCD6-C11B-60A5-D7FC-370CEFDC243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6CAE381-3A6B-6FEB-DE6A-ABC3F404A7FE}"/>
              </a:ext>
            </a:extLst>
          </p:cNvPr>
          <p:cNvSpPr>
            <a:spLocks noGrp="1"/>
          </p:cNvSpPr>
          <p:nvPr>
            <p:ph type="sldNum" sz="quarter" idx="12"/>
          </p:nvPr>
        </p:nvSpPr>
        <p:spPr/>
        <p:txBody>
          <a:bodyPr/>
          <a:lstStyle/>
          <a:p>
            <a:fld id="{E535FD0A-51C7-4916-9BB3-BED32FBC5E39}" type="slidenum">
              <a:rPr lang="en-US" smtClean="0"/>
              <a:t>‹#›</a:t>
            </a:fld>
            <a:endParaRPr lang="en-US" dirty="0"/>
          </a:p>
        </p:txBody>
      </p:sp>
    </p:spTree>
    <p:extLst>
      <p:ext uri="{BB962C8B-B14F-4D97-AF65-F5344CB8AC3E}">
        <p14:creationId xmlns:p14="http://schemas.microsoft.com/office/powerpoint/2010/main" val="61367544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userDrawn="1">
  <p:cSld name="8">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775593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DEFAUL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699629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316241743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9406301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5806527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197442223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8744526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291632823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360566534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41794607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175753487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223826777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300776815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userDrawn="1">
  <p:cSld name="1_Title-Subtitle">
    <p:spTree>
      <p:nvGrpSpPr>
        <p:cNvPr id="1" name=""/>
        <p:cNvGrpSpPr/>
        <p:nvPr/>
      </p:nvGrpSpPr>
      <p:grpSpPr>
        <a:xfrm>
          <a:off x="0" y="0"/>
          <a:ext cx="0" cy="0"/>
          <a:chOff x="0" y="0"/>
          <a:chExt cx="0" cy="0"/>
        </a:xfrm>
      </p:grpSpPr>
      <p:sp>
        <p:nvSpPr>
          <p:cNvPr id="8" name="Text Placeholder 3"/>
          <p:cNvSpPr>
            <a:spLocks noGrp="1"/>
          </p:cNvSpPr>
          <p:nvPr>
            <p:ph type="body" sz="half" idx="2" hasCustomPrompt="1"/>
          </p:nvPr>
        </p:nvSpPr>
        <p:spPr>
          <a:xfrm>
            <a:off x="609601" y="1414113"/>
            <a:ext cx="13389381" cy="277208"/>
          </a:xfrm>
          <a:prstGeom prst="rect">
            <a:avLst/>
          </a:prstGeom>
        </p:spPr>
        <p:txBody>
          <a:bodyPr wrap="none" lIns="0" tIns="0" rIns="0" bIns="0" anchor="ctr">
            <a:noAutofit/>
          </a:bodyPr>
          <a:lstStyle>
            <a:lvl1pPr marL="0" indent="0" algn="ctr">
              <a:buNone/>
              <a:defRPr sz="1680" b="0" baseline="0">
                <a:solidFill>
                  <a:schemeClr val="bg1">
                    <a:lumMod val="75000"/>
                  </a:schemeClr>
                </a:solidFill>
                <a:latin typeface="Roboto Light" panose="02000000000000000000" pitchFamily="2" charset="0"/>
                <a:ea typeface="Roboto Light" panose="02000000000000000000" pitchFamily="2" charset="0"/>
              </a:defRPr>
            </a:lvl1pPr>
            <a:lvl2pPr marL="731502" indent="0">
              <a:buNone/>
              <a:defRPr sz="1920"/>
            </a:lvl2pPr>
            <a:lvl3pPr marL="1463003" indent="0">
              <a:buNone/>
              <a:defRPr sz="1600"/>
            </a:lvl3pPr>
            <a:lvl4pPr marL="2194506" indent="0">
              <a:buNone/>
              <a:defRPr sz="1440"/>
            </a:lvl4pPr>
            <a:lvl5pPr marL="2926006" indent="0">
              <a:buNone/>
              <a:defRPr sz="1440"/>
            </a:lvl5pPr>
            <a:lvl6pPr marL="3657509" indent="0">
              <a:buNone/>
              <a:defRPr sz="1440"/>
            </a:lvl6pPr>
            <a:lvl7pPr marL="4389010" indent="0">
              <a:buNone/>
              <a:defRPr sz="1440"/>
            </a:lvl7pPr>
            <a:lvl8pPr marL="5120512" indent="0">
              <a:buNone/>
              <a:defRPr sz="1440"/>
            </a:lvl8pPr>
            <a:lvl9pPr marL="5852014" indent="0">
              <a:buNone/>
              <a:defRPr sz="1440"/>
            </a:lvl9pPr>
          </a:lstStyle>
          <a:p>
            <a:pPr lvl="0"/>
            <a:r>
              <a:rPr lang="en-US" dirty="0"/>
              <a:t>CLICK TO EDITE SUBTITLE</a:t>
            </a:r>
          </a:p>
        </p:txBody>
      </p:sp>
      <p:sp>
        <p:nvSpPr>
          <p:cNvPr id="9" name="Title 2"/>
          <p:cNvSpPr>
            <a:spLocks noGrp="1"/>
          </p:cNvSpPr>
          <p:nvPr>
            <p:ph type="title"/>
          </p:nvPr>
        </p:nvSpPr>
        <p:spPr>
          <a:xfrm>
            <a:off x="609601" y="546102"/>
            <a:ext cx="13389381" cy="792613"/>
          </a:xfrm>
          <a:prstGeom prst="rect">
            <a:avLst/>
          </a:prstGeom>
        </p:spPr>
        <p:txBody>
          <a:bodyPr lIns="0" tIns="0" rIns="0" bIns="0" anchor="ctr"/>
          <a:lstStyle>
            <a:lvl1pPr algn="ctr">
              <a:defRPr sz="5120">
                <a:solidFill>
                  <a:schemeClr val="bg1">
                    <a:lumMod val="50000"/>
                  </a:schemeClr>
                </a:solidFill>
              </a:defRPr>
            </a:lvl1pPr>
          </a:lstStyle>
          <a:p>
            <a:r>
              <a:rPr lang="en-US" dirty="0"/>
              <a:t>Click to edit Master title style</a:t>
            </a:r>
          </a:p>
        </p:txBody>
      </p:sp>
      <p:sp>
        <p:nvSpPr>
          <p:cNvPr id="6" name="Picture Placeholder 7"/>
          <p:cNvSpPr>
            <a:spLocks noGrp="1"/>
          </p:cNvSpPr>
          <p:nvPr>
            <p:ph type="pic" sz="quarter" idx="19" hasCustomPrompt="1"/>
          </p:nvPr>
        </p:nvSpPr>
        <p:spPr>
          <a:xfrm>
            <a:off x="603423" y="4968239"/>
            <a:ext cx="5799587" cy="2333784"/>
          </a:xfrm>
          <a:prstGeom prst="rect">
            <a:avLst/>
          </a:prstGeom>
          <a:solidFill>
            <a:schemeClr val="tx2">
              <a:lumMod val="10000"/>
              <a:lumOff val="90000"/>
            </a:schemeClr>
          </a:solidFill>
          <a:ln w="19050">
            <a:noFill/>
          </a:ln>
          <a:effectLst/>
        </p:spPr>
        <p:txBody>
          <a:bodyPr lIns="0" tIns="0" rIns="0" bIns="274320" anchor="b"/>
          <a:lstStyle>
            <a:lvl1pPr algn="ctr" rtl="0">
              <a:buNone/>
              <a:defRPr sz="1440">
                <a:solidFill>
                  <a:schemeClr val="tx1">
                    <a:lumMod val="75000"/>
                    <a:lumOff val="25000"/>
                  </a:schemeClr>
                </a:solidFill>
              </a:defRPr>
            </a:lvl1pPr>
          </a:lstStyle>
          <a:p>
            <a:r>
              <a:rPr lang="en-US" dirty="0"/>
              <a:t>Image Holder</a:t>
            </a:r>
          </a:p>
        </p:txBody>
      </p:sp>
    </p:spTree>
    <p:extLst>
      <p:ext uri="{BB962C8B-B14F-4D97-AF65-F5344CB8AC3E}">
        <p14:creationId xmlns:p14="http://schemas.microsoft.com/office/powerpoint/2010/main" val="410267472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29E3A3-55F8-4CD3-B033-D3D118B2C0EA}"/>
              </a:ext>
            </a:extLst>
          </p:cNvPr>
          <p:cNvSpPr>
            <a:spLocks noGrp="1"/>
          </p:cNvSpPr>
          <p:nvPr>
            <p:ph type="dt" sz="half" idx="10"/>
          </p:nvPr>
        </p:nvSpPr>
        <p:spPr/>
        <p:txBody>
          <a:bodyPr/>
          <a:lstStyle/>
          <a:p>
            <a:fld id="{92A1EB4A-EF97-4173-AE12-77E0CED9F828}" type="datetimeFigureOut">
              <a:rPr lang="en-US" smtClean="0"/>
              <a:t>5/30/2025</a:t>
            </a:fld>
            <a:endParaRPr lang="en-US" dirty="0"/>
          </a:p>
        </p:txBody>
      </p:sp>
      <p:sp>
        <p:nvSpPr>
          <p:cNvPr id="3" name="Footer Placeholder 2">
            <a:extLst>
              <a:ext uri="{FF2B5EF4-FFF2-40B4-BE49-F238E27FC236}">
                <a16:creationId xmlns:a16="http://schemas.microsoft.com/office/drawing/2014/main" id="{B0F65A4D-D179-0103-06ED-8FEFB5F4128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7D4197F-4E81-6024-292B-4774D28414AD}"/>
              </a:ext>
            </a:extLst>
          </p:cNvPr>
          <p:cNvSpPr>
            <a:spLocks noGrp="1"/>
          </p:cNvSpPr>
          <p:nvPr>
            <p:ph type="sldNum" sz="quarter" idx="12"/>
          </p:nvPr>
        </p:nvSpPr>
        <p:spPr/>
        <p:txBody>
          <a:bodyPr/>
          <a:lstStyle/>
          <a:p>
            <a:fld id="{CA0C65BC-14A8-4038-A185-78919C9309C1}" type="slidenum">
              <a:rPr lang="en-US" smtClean="0"/>
              <a:t>‹#›</a:t>
            </a:fld>
            <a:endParaRPr lang="en-US" dirty="0"/>
          </a:p>
        </p:txBody>
      </p:sp>
    </p:spTree>
    <p:extLst>
      <p:ext uri="{BB962C8B-B14F-4D97-AF65-F5344CB8AC3E}">
        <p14:creationId xmlns:p14="http://schemas.microsoft.com/office/powerpoint/2010/main" val="385572760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p:cSld name="DEFAUL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726817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2156417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30188631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167786019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67619654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354121055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377049798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344207005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368322801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99693440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251078991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28172326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5CE2A68-C89A-4682-8687-D0A688F41D77}"/>
              </a:ext>
            </a:extLst>
          </p:cNvPr>
          <p:cNvSpPr>
            <a:spLocks noGrp="1"/>
          </p:cNvSpPr>
          <p:nvPr>
            <p:ph type="dt" sz="half" idx="10"/>
          </p:nvPr>
        </p:nvSpPr>
        <p:spPr/>
        <p:txBody>
          <a:bodyPr/>
          <a:lstStyle/>
          <a:p>
            <a:fld id="{FFD7381C-9EF9-4C11-835C-A4502C517C6B}" type="datetimeFigureOut">
              <a:rPr lang="en-US" smtClean="0"/>
              <a:t>5/30/2025</a:t>
            </a:fld>
            <a:endParaRPr lang="en-US" dirty="0"/>
          </a:p>
        </p:txBody>
      </p:sp>
      <p:sp>
        <p:nvSpPr>
          <p:cNvPr id="3" name="Footer Placeholder 2">
            <a:extLst>
              <a:ext uri="{FF2B5EF4-FFF2-40B4-BE49-F238E27FC236}">
                <a16:creationId xmlns:a16="http://schemas.microsoft.com/office/drawing/2014/main" id="{D4DCE3A9-5481-42A3-AD5F-5143E85F30E0}"/>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30CAC2-9AC8-47D8-B267-B05A500DB576}"/>
              </a:ext>
            </a:extLst>
          </p:cNvPr>
          <p:cNvSpPr>
            <a:spLocks noGrp="1"/>
          </p:cNvSpPr>
          <p:nvPr>
            <p:ph type="sldNum" sz="quarter" idx="12"/>
          </p:nvPr>
        </p:nvSpPr>
        <p:spPr/>
        <p:txBody>
          <a:bodyPr/>
          <a:lstStyle/>
          <a:p>
            <a:fld id="{9FFCD291-FAAF-4EFA-A16A-14E15C6CE63F}" type="slidenum">
              <a:rPr lang="en-US" smtClean="0"/>
              <a:t>‹#›</a:t>
            </a:fld>
            <a:endParaRPr lang="en-US" dirty="0"/>
          </a:p>
        </p:txBody>
      </p:sp>
      <p:sp>
        <p:nvSpPr>
          <p:cNvPr id="5" name="Footer Placeholder 1">
            <a:extLst>
              <a:ext uri="{FF2B5EF4-FFF2-40B4-BE49-F238E27FC236}">
                <a16:creationId xmlns:a16="http://schemas.microsoft.com/office/drawing/2014/main" id="{3D536CA2-26E9-4581-8103-4D17B37EC16A}"/>
              </a:ext>
            </a:extLst>
          </p:cNvPr>
          <p:cNvSpPr txBox="1">
            <a:spLocks/>
          </p:cNvSpPr>
          <p:nvPr userDrawn="1"/>
        </p:nvSpPr>
        <p:spPr>
          <a:xfrm>
            <a:off x="5279667" y="7853270"/>
            <a:ext cx="4071067" cy="438150"/>
          </a:xfrm>
          <a:prstGeom prst="rect">
            <a:avLst/>
          </a:prstGeom>
        </p:spPr>
        <p:txBody>
          <a:bodyPr vert="horz" lIns="109728" tIns="54864" rIns="109728" bIns="54864"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920" b="1" dirty="0">
                <a:solidFill>
                  <a:schemeClr val="tx1">
                    <a:lumMod val="65000"/>
                    <a:lumOff val="35000"/>
                  </a:schemeClr>
                </a:solidFill>
                <a:latin typeface="Montserrat Bold" panose="00000800000000000000" charset="0"/>
              </a:rPr>
              <a:t>www.youtube.com/powerupwithpowerpoint</a:t>
            </a:r>
            <a:endParaRPr lang="en-IN" sz="1920" b="1" dirty="0">
              <a:solidFill>
                <a:schemeClr val="tx1">
                  <a:lumMod val="65000"/>
                  <a:lumOff val="35000"/>
                </a:schemeClr>
              </a:solidFill>
              <a:latin typeface="Montserrat Bold" panose="00000800000000000000" charset="0"/>
            </a:endParaRPr>
          </a:p>
        </p:txBody>
      </p:sp>
    </p:spTree>
    <p:extLst>
      <p:ext uri="{BB962C8B-B14F-4D97-AF65-F5344CB8AC3E}">
        <p14:creationId xmlns:p14="http://schemas.microsoft.com/office/powerpoint/2010/main" val="390636063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70FBC-34E4-D44D-58BD-2DEAF3C42F4C}"/>
              </a:ext>
            </a:extLst>
          </p:cNvPr>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p>
        </p:txBody>
      </p:sp>
      <p:sp>
        <p:nvSpPr>
          <p:cNvPr id="3" name="Subtitle 2">
            <a:extLst>
              <a:ext uri="{FF2B5EF4-FFF2-40B4-BE49-F238E27FC236}">
                <a16:creationId xmlns:a16="http://schemas.microsoft.com/office/drawing/2014/main" id="{2048EEDE-4450-1377-ED88-44DDD75FE95F}"/>
              </a:ext>
            </a:extLst>
          </p:cNvPr>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p>
        </p:txBody>
      </p:sp>
      <p:sp>
        <p:nvSpPr>
          <p:cNvPr id="4" name="Date Placeholder 3">
            <a:extLst>
              <a:ext uri="{FF2B5EF4-FFF2-40B4-BE49-F238E27FC236}">
                <a16:creationId xmlns:a16="http://schemas.microsoft.com/office/drawing/2014/main" id="{1E2D7833-DD8D-40F2-D85B-20F1E7B243DA}"/>
              </a:ext>
            </a:extLst>
          </p:cNvPr>
          <p:cNvSpPr>
            <a:spLocks noGrp="1"/>
          </p:cNvSpPr>
          <p:nvPr>
            <p:ph type="dt" sz="half" idx="10"/>
          </p:nvPr>
        </p:nvSpPr>
        <p:spPr/>
        <p:txBody>
          <a:bodyPr/>
          <a:lstStyle/>
          <a:p>
            <a:fld id="{9DCA20C5-44C2-49D2-807C-F07F7EE72DC1}" type="datetimeFigureOut">
              <a:rPr lang="en-US" smtClean="0"/>
              <a:t>5/30/2025</a:t>
            </a:fld>
            <a:endParaRPr lang="en-US" dirty="0"/>
          </a:p>
        </p:txBody>
      </p:sp>
      <p:sp>
        <p:nvSpPr>
          <p:cNvPr id="5" name="Footer Placeholder 4">
            <a:extLst>
              <a:ext uri="{FF2B5EF4-FFF2-40B4-BE49-F238E27FC236}">
                <a16:creationId xmlns:a16="http://schemas.microsoft.com/office/drawing/2014/main" id="{68F6AB1C-2C8C-5F66-860F-CDEE2922046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152970B-5DF7-C8A9-AD6F-21A10E32F3CB}"/>
              </a:ext>
            </a:extLst>
          </p:cNvPr>
          <p:cNvSpPr>
            <a:spLocks noGrp="1"/>
          </p:cNvSpPr>
          <p:nvPr>
            <p:ph type="sldNum" sz="quarter" idx="12"/>
          </p:nvPr>
        </p:nvSpPr>
        <p:spPr/>
        <p:txBody>
          <a:bodyPr/>
          <a:lstStyle/>
          <a:p>
            <a:fld id="{06C812EE-6FD4-49A6-8669-3D77EF733D5F}" type="slidenum">
              <a:rPr lang="en-US" smtClean="0"/>
              <a:t>‹#›</a:t>
            </a:fld>
            <a:endParaRPr lang="en-US" dirty="0"/>
          </a:p>
        </p:txBody>
      </p:sp>
    </p:spTree>
    <p:extLst>
      <p:ext uri="{BB962C8B-B14F-4D97-AF65-F5344CB8AC3E}">
        <p14:creationId xmlns:p14="http://schemas.microsoft.com/office/powerpoint/2010/main" val="386550466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9680D-0091-441E-B6E7-47206C271367}"/>
              </a:ext>
            </a:extLst>
          </p:cNvPr>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p>
        </p:txBody>
      </p:sp>
      <p:sp>
        <p:nvSpPr>
          <p:cNvPr id="3" name="Subtitle 2">
            <a:extLst>
              <a:ext uri="{FF2B5EF4-FFF2-40B4-BE49-F238E27FC236}">
                <a16:creationId xmlns:a16="http://schemas.microsoft.com/office/drawing/2014/main" id="{70006A50-C2B3-40D1-ADED-BE948605E5E7}"/>
              </a:ext>
            </a:extLst>
          </p:cNvPr>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p>
        </p:txBody>
      </p:sp>
      <p:sp>
        <p:nvSpPr>
          <p:cNvPr id="4" name="Date Placeholder 3">
            <a:extLst>
              <a:ext uri="{FF2B5EF4-FFF2-40B4-BE49-F238E27FC236}">
                <a16:creationId xmlns:a16="http://schemas.microsoft.com/office/drawing/2014/main" id="{55D4482F-328F-499F-B1BD-A67781DA3278}"/>
              </a:ext>
            </a:extLst>
          </p:cNvPr>
          <p:cNvSpPr>
            <a:spLocks noGrp="1"/>
          </p:cNvSpPr>
          <p:nvPr>
            <p:ph type="dt" sz="half" idx="10"/>
          </p:nvPr>
        </p:nvSpPr>
        <p:spPr/>
        <p:txBody>
          <a:bodyPr/>
          <a:lstStyle/>
          <a:p>
            <a:fld id="{D005926C-7B86-4E8C-879B-34F1C742F891}" type="datetimeFigureOut">
              <a:rPr lang="en-US" smtClean="0"/>
              <a:t>5/30/2025</a:t>
            </a:fld>
            <a:endParaRPr lang="en-US" dirty="0"/>
          </a:p>
        </p:txBody>
      </p:sp>
      <p:sp>
        <p:nvSpPr>
          <p:cNvPr id="5" name="Footer Placeholder 4">
            <a:extLst>
              <a:ext uri="{FF2B5EF4-FFF2-40B4-BE49-F238E27FC236}">
                <a16:creationId xmlns:a16="http://schemas.microsoft.com/office/drawing/2014/main" id="{20BE1D34-9D74-4E5E-B3F7-4F9D15875F5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4F9B656-96EB-4CFC-B3DF-EC28B1D8AEED}"/>
              </a:ext>
            </a:extLst>
          </p:cNvPr>
          <p:cNvSpPr>
            <a:spLocks noGrp="1"/>
          </p:cNvSpPr>
          <p:nvPr>
            <p:ph type="sldNum" sz="quarter" idx="12"/>
          </p:nvPr>
        </p:nvSpPr>
        <p:spPr/>
        <p:txBody>
          <a:bodyPr/>
          <a:lstStyle/>
          <a:p>
            <a:fld id="{CB5C81E8-A3C9-493E-9416-0A26D9CD0161}" type="slidenum">
              <a:rPr lang="en-US" smtClean="0"/>
              <a:t>‹#›</a:t>
            </a:fld>
            <a:endParaRPr lang="en-US" dirty="0"/>
          </a:p>
        </p:txBody>
      </p:sp>
    </p:spTree>
    <p:extLst>
      <p:ext uri="{BB962C8B-B14F-4D97-AF65-F5344CB8AC3E}">
        <p14:creationId xmlns:p14="http://schemas.microsoft.com/office/powerpoint/2010/main" val="218180552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602846-8C11-4039-9912-53CDAE8667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39BC6F-56C6-4D5C-8F27-077D41D986E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7E0DF2-E9A6-4B7E-9CD9-44DD52F9BCB3}"/>
              </a:ext>
            </a:extLst>
          </p:cNvPr>
          <p:cNvSpPr>
            <a:spLocks noGrp="1"/>
          </p:cNvSpPr>
          <p:nvPr>
            <p:ph type="dt" sz="half" idx="10"/>
          </p:nvPr>
        </p:nvSpPr>
        <p:spPr/>
        <p:txBody>
          <a:bodyPr/>
          <a:lstStyle/>
          <a:p>
            <a:fld id="{D005926C-7B86-4E8C-879B-34F1C742F891}" type="datetimeFigureOut">
              <a:rPr lang="en-US" smtClean="0"/>
              <a:t>5/30/2025</a:t>
            </a:fld>
            <a:endParaRPr lang="en-US" dirty="0"/>
          </a:p>
        </p:txBody>
      </p:sp>
      <p:sp>
        <p:nvSpPr>
          <p:cNvPr id="5" name="Footer Placeholder 4">
            <a:extLst>
              <a:ext uri="{FF2B5EF4-FFF2-40B4-BE49-F238E27FC236}">
                <a16:creationId xmlns:a16="http://schemas.microsoft.com/office/drawing/2014/main" id="{62516F2E-E523-4D5F-ADE1-04598A099E6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BC5A3C2-B0B4-4586-9914-593B37A7E219}"/>
              </a:ext>
            </a:extLst>
          </p:cNvPr>
          <p:cNvSpPr>
            <a:spLocks noGrp="1"/>
          </p:cNvSpPr>
          <p:nvPr>
            <p:ph type="sldNum" sz="quarter" idx="12"/>
          </p:nvPr>
        </p:nvSpPr>
        <p:spPr/>
        <p:txBody>
          <a:bodyPr/>
          <a:lstStyle/>
          <a:p>
            <a:fld id="{CB5C81E8-A3C9-493E-9416-0A26D9CD0161}" type="slidenum">
              <a:rPr lang="en-US" smtClean="0"/>
              <a:t>‹#›</a:t>
            </a:fld>
            <a:endParaRPr lang="en-US" dirty="0"/>
          </a:p>
        </p:txBody>
      </p:sp>
    </p:spTree>
    <p:extLst>
      <p:ext uri="{BB962C8B-B14F-4D97-AF65-F5344CB8AC3E}">
        <p14:creationId xmlns:p14="http://schemas.microsoft.com/office/powerpoint/2010/main" val="330419044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A8B7DE-BC2D-435F-A0C5-C8A78CE81720}"/>
              </a:ext>
            </a:extLst>
          </p:cNvPr>
          <p:cNvSpPr>
            <a:spLocks noGrp="1"/>
          </p:cNvSpPr>
          <p:nvPr>
            <p:ph type="title"/>
          </p:nvPr>
        </p:nvSpPr>
        <p:spPr>
          <a:xfrm>
            <a:off x="998220" y="2051686"/>
            <a:ext cx="12618720" cy="3423284"/>
          </a:xfrm>
        </p:spPr>
        <p:txBody>
          <a:bodyPr anchor="b"/>
          <a:lstStyle>
            <a:lvl1pPr>
              <a:defRPr sz="7200"/>
            </a:lvl1pPr>
          </a:lstStyle>
          <a:p>
            <a:r>
              <a:rPr lang="en-US"/>
              <a:t>Click to edit Master title style</a:t>
            </a:r>
          </a:p>
        </p:txBody>
      </p:sp>
      <p:sp>
        <p:nvSpPr>
          <p:cNvPr id="3" name="Text Placeholder 2">
            <a:extLst>
              <a:ext uri="{FF2B5EF4-FFF2-40B4-BE49-F238E27FC236}">
                <a16:creationId xmlns:a16="http://schemas.microsoft.com/office/drawing/2014/main" id="{42BBC197-C44E-420D-8F16-3C4445B62ADC}"/>
              </a:ext>
            </a:extLst>
          </p:cNvPr>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36BCCD5-632B-40C7-86EC-AB967FDC8364}"/>
              </a:ext>
            </a:extLst>
          </p:cNvPr>
          <p:cNvSpPr>
            <a:spLocks noGrp="1"/>
          </p:cNvSpPr>
          <p:nvPr>
            <p:ph type="dt" sz="half" idx="10"/>
          </p:nvPr>
        </p:nvSpPr>
        <p:spPr/>
        <p:txBody>
          <a:bodyPr/>
          <a:lstStyle/>
          <a:p>
            <a:fld id="{D005926C-7B86-4E8C-879B-34F1C742F891}" type="datetimeFigureOut">
              <a:rPr lang="en-US" smtClean="0"/>
              <a:t>5/30/2025</a:t>
            </a:fld>
            <a:endParaRPr lang="en-US" dirty="0"/>
          </a:p>
        </p:txBody>
      </p:sp>
      <p:sp>
        <p:nvSpPr>
          <p:cNvPr id="5" name="Footer Placeholder 4">
            <a:extLst>
              <a:ext uri="{FF2B5EF4-FFF2-40B4-BE49-F238E27FC236}">
                <a16:creationId xmlns:a16="http://schemas.microsoft.com/office/drawing/2014/main" id="{CE2F3CBB-4B9E-48C1-8420-658484CF1B8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BD914E8-373B-4263-907F-3D6CA4915B2D}"/>
              </a:ext>
            </a:extLst>
          </p:cNvPr>
          <p:cNvSpPr>
            <a:spLocks noGrp="1"/>
          </p:cNvSpPr>
          <p:nvPr>
            <p:ph type="sldNum" sz="quarter" idx="12"/>
          </p:nvPr>
        </p:nvSpPr>
        <p:spPr/>
        <p:txBody>
          <a:bodyPr/>
          <a:lstStyle/>
          <a:p>
            <a:fld id="{CB5C81E8-A3C9-493E-9416-0A26D9CD0161}" type="slidenum">
              <a:rPr lang="en-US" smtClean="0"/>
              <a:t>‹#›</a:t>
            </a:fld>
            <a:endParaRPr lang="en-US" dirty="0"/>
          </a:p>
        </p:txBody>
      </p:sp>
    </p:spTree>
    <p:extLst>
      <p:ext uri="{BB962C8B-B14F-4D97-AF65-F5344CB8AC3E}">
        <p14:creationId xmlns:p14="http://schemas.microsoft.com/office/powerpoint/2010/main" val="239108973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C0A06-ED90-4270-BFB7-0257828524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932EFC-DD96-4C6F-9B23-5FDF05855495}"/>
              </a:ext>
            </a:extLst>
          </p:cNvPr>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85A24D4-CC16-4839-A26B-C87169678FF8}"/>
              </a:ext>
            </a:extLst>
          </p:cNvPr>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FCD91CD-F585-418D-92A8-634B04D08066}"/>
              </a:ext>
            </a:extLst>
          </p:cNvPr>
          <p:cNvSpPr>
            <a:spLocks noGrp="1"/>
          </p:cNvSpPr>
          <p:nvPr>
            <p:ph type="dt" sz="half" idx="10"/>
          </p:nvPr>
        </p:nvSpPr>
        <p:spPr/>
        <p:txBody>
          <a:bodyPr/>
          <a:lstStyle/>
          <a:p>
            <a:fld id="{D005926C-7B86-4E8C-879B-34F1C742F891}" type="datetimeFigureOut">
              <a:rPr lang="en-US" smtClean="0"/>
              <a:t>5/30/2025</a:t>
            </a:fld>
            <a:endParaRPr lang="en-US" dirty="0"/>
          </a:p>
        </p:txBody>
      </p:sp>
      <p:sp>
        <p:nvSpPr>
          <p:cNvPr id="6" name="Footer Placeholder 5">
            <a:extLst>
              <a:ext uri="{FF2B5EF4-FFF2-40B4-BE49-F238E27FC236}">
                <a16:creationId xmlns:a16="http://schemas.microsoft.com/office/drawing/2014/main" id="{DB271E18-CD49-4B6D-AF02-1B6520CFE0A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048EF05-8DFD-4F36-BA03-95278F8E9177}"/>
              </a:ext>
            </a:extLst>
          </p:cNvPr>
          <p:cNvSpPr>
            <a:spLocks noGrp="1"/>
          </p:cNvSpPr>
          <p:nvPr>
            <p:ph type="sldNum" sz="quarter" idx="12"/>
          </p:nvPr>
        </p:nvSpPr>
        <p:spPr/>
        <p:txBody>
          <a:bodyPr/>
          <a:lstStyle/>
          <a:p>
            <a:fld id="{CB5C81E8-A3C9-493E-9416-0A26D9CD0161}" type="slidenum">
              <a:rPr lang="en-US" smtClean="0"/>
              <a:t>‹#›</a:t>
            </a:fld>
            <a:endParaRPr lang="en-US" dirty="0"/>
          </a:p>
        </p:txBody>
      </p:sp>
    </p:spTree>
    <p:extLst>
      <p:ext uri="{BB962C8B-B14F-4D97-AF65-F5344CB8AC3E}">
        <p14:creationId xmlns:p14="http://schemas.microsoft.com/office/powerpoint/2010/main" val="414393547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2874F-2D90-446C-B9B0-70DEED20F213}"/>
              </a:ext>
            </a:extLst>
          </p:cNvPr>
          <p:cNvSpPr>
            <a:spLocks noGrp="1"/>
          </p:cNvSpPr>
          <p:nvPr>
            <p:ph type="title"/>
          </p:nvPr>
        </p:nvSpPr>
        <p:spPr>
          <a:xfrm>
            <a:off x="1007746" y="438150"/>
            <a:ext cx="12618720" cy="1590676"/>
          </a:xfrm>
        </p:spPr>
        <p:txBody>
          <a:bodyPr/>
          <a:lstStyle/>
          <a:p>
            <a:r>
              <a:rPr lang="en-US"/>
              <a:t>Click to edit Master title style</a:t>
            </a:r>
          </a:p>
        </p:txBody>
      </p:sp>
      <p:sp>
        <p:nvSpPr>
          <p:cNvPr id="3" name="Text Placeholder 2">
            <a:extLst>
              <a:ext uri="{FF2B5EF4-FFF2-40B4-BE49-F238E27FC236}">
                <a16:creationId xmlns:a16="http://schemas.microsoft.com/office/drawing/2014/main" id="{B7441D8F-8BE0-440F-9204-17DDA631C3BE}"/>
              </a:ext>
            </a:extLst>
          </p:cNvPr>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a:extLst>
              <a:ext uri="{FF2B5EF4-FFF2-40B4-BE49-F238E27FC236}">
                <a16:creationId xmlns:a16="http://schemas.microsoft.com/office/drawing/2014/main" id="{08A485C5-D7C8-4AF3-BAAF-F2BAAD3F0EC8}"/>
              </a:ext>
            </a:extLst>
          </p:cNvPr>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48AB2D3-4CA3-4A6A-BA8D-6D289E1686B0}"/>
              </a:ext>
            </a:extLst>
          </p:cNvPr>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a:extLst>
              <a:ext uri="{FF2B5EF4-FFF2-40B4-BE49-F238E27FC236}">
                <a16:creationId xmlns:a16="http://schemas.microsoft.com/office/drawing/2014/main" id="{AF71EF08-B01B-4CA5-90D9-7437FE33CBAE}"/>
              </a:ext>
            </a:extLst>
          </p:cNvPr>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CDF0F69-D710-4B37-A147-0299095A0B51}"/>
              </a:ext>
            </a:extLst>
          </p:cNvPr>
          <p:cNvSpPr>
            <a:spLocks noGrp="1"/>
          </p:cNvSpPr>
          <p:nvPr>
            <p:ph type="dt" sz="half" idx="10"/>
          </p:nvPr>
        </p:nvSpPr>
        <p:spPr/>
        <p:txBody>
          <a:bodyPr/>
          <a:lstStyle/>
          <a:p>
            <a:fld id="{D005926C-7B86-4E8C-879B-34F1C742F891}" type="datetimeFigureOut">
              <a:rPr lang="en-US" smtClean="0"/>
              <a:t>5/30/2025</a:t>
            </a:fld>
            <a:endParaRPr lang="en-US" dirty="0"/>
          </a:p>
        </p:txBody>
      </p:sp>
      <p:sp>
        <p:nvSpPr>
          <p:cNvPr id="8" name="Footer Placeholder 7">
            <a:extLst>
              <a:ext uri="{FF2B5EF4-FFF2-40B4-BE49-F238E27FC236}">
                <a16:creationId xmlns:a16="http://schemas.microsoft.com/office/drawing/2014/main" id="{73502C26-73F6-4F5E-9F18-CAFAC7794C61}"/>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A2F29350-E7A1-419C-9C6D-6D7D1C151F5B}"/>
              </a:ext>
            </a:extLst>
          </p:cNvPr>
          <p:cNvSpPr>
            <a:spLocks noGrp="1"/>
          </p:cNvSpPr>
          <p:nvPr>
            <p:ph type="sldNum" sz="quarter" idx="12"/>
          </p:nvPr>
        </p:nvSpPr>
        <p:spPr/>
        <p:txBody>
          <a:bodyPr/>
          <a:lstStyle/>
          <a:p>
            <a:fld id="{CB5C81E8-A3C9-493E-9416-0A26D9CD0161}" type="slidenum">
              <a:rPr lang="en-US" smtClean="0"/>
              <a:t>‹#›</a:t>
            </a:fld>
            <a:endParaRPr lang="en-US" dirty="0"/>
          </a:p>
        </p:txBody>
      </p:sp>
    </p:spTree>
    <p:extLst>
      <p:ext uri="{BB962C8B-B14F-4D97-AF65-F5344CB8AC3E}">
        <p14:creationId xmlns:p14="http://schemas.microsoft.com/office/powerpoint/2010/main" val="82632282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E6F91-062E-40D8-B359-BFD2E5FC9D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9B6419F-9932-4502-90D0-79FD7C216533}"/>
              </a:ext>
            </a:extLst>
          </p:cNvPr>
          <p:cNvSpPr>
            <a:spLocks noGrp="1"/>
          </p:cNvSpPr>
          <p:nvPr>
            <p:ph type="dt" sz="half" idx="10"/>
          </p:nvPr>
        </p:nvSpPr>
        <p:spPr/>
        <p:txBody>
          <a:bodyPr/>
          <a:lstStyle/>
          <a:p>
            <a:fld id="{D005926C-7B86-4E8C-879B-34F1C742F891}" type="datetimeFigureOut">
              <a:rPr lang="en-US" smtClean="0"/>
              <a:t>5/30/2025</a:t>
            </a:fld>
            <a:endParaRPr lang="en-US" dirty="0"/>
          </a:p>
        </p:txBody>
      </p:sp>
      <p:sp>
        <p:nvSpPr>
          <p:cNvPr id="4" name="Footer Placeholder 3">
            <a:extLst>
              <a:ext uri="{FF2B5EF4-FFF2-40B4-BE49-F238E27FC236}">
                <a16:creationId xmlns:a16="http://schemas.microsoft.com/office/drawing/2014/main" id="{4B1B19A4-63D7-463F-9D05-3F02762E65D2}"/>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3AEE8B28-E8A8-4111-8200-51817B5D9C86}"/>
              </a:ext>
            </a:extLst>
          </p:cNvPr>
          <p:cNvSpPr>
            <a:spLocks noGrp="1"/>
          </p:cNvSpPr>
          <p:nvPr>
            <p:ph type="sldNum" sz="quarter" idx="12"/>
          </p:nvPr>
        </p:nvSpPr>
        <p:spPr/>
        <p:txBody>
          <a:bodyPr/>
          <a:lstStyle/>
          <a:p>
            <a:fld id="{CB5C81E8-A3C9-493E-9416-0A26D9CD0161}" type="slidenum">
              <a:rPr lang="en-US" smtClean="0"/>
              <a:t>‹#›</a:t>
            </a:fld>
            <a:endParaRPr lang="en-US" dirty="0"/>
          </a:p>
        </p:txBody>
      </p:sp>
    </p:spTree>
    <p:extLst>
      <p:ext uri="{BB962C8B-B14F-4D97-AF65-F5344CB8AC3E}">
        <p14:creationId xmlns:p14="http://schemas.microsoft.com/office/powerpoint/2010/main" val="353118288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C5EEB7-4B64-4B1F-B17A-7EDBD36EF7DF}"/>
              </a:ext>
            </a:extLst>
          </p:cNvPr>
          <p:cNvSpPr>
            <a:spLocks noGrp="1"/>
          </p:cNvSpPr>
          <p:nvPr>
            <p:ph type="dt" sz="half" idx="10"/>
          </p:nvPr>
        </p:nvSpPr>
        <p:spPr/>
        <p:txBody>
          <a:bodyPr/>
          <a:lstStyle/>
          <a:p>
            <a:fld id="{D005926C-7B86-4E8C-879B-34F1C742F891}" type="datetimeFigureOut">
              <a:rPr lang="en-US" smtClean="0"/>
              <a:t>5/30/2025</a:t>
            </a:fld>
            <a:endParaRPr lang="en-US" dirty="0"/>
          </a:p>
        </p:txBody>
      </p:sp>
      <p:sp>
        <p:nvSpPr>
          <p:cNvPr id="3" name="Footer Placeholder 2">
            <a:extLst>
              <a:ext uri="{FF2B5EF4-FFF2-40B4-BE49-F238E27FC236}">
                <a16:creationId xmlns:a16="http://schemas.microsoft.com/office/drawing/2014/main" id="{2B830506-7FA6-49EF-8687-CEC8DB6D63B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6E4C1470-068C-45A8-BA20-C8BD0E6C8F85}"/>
              </a:ext>
            </a:extLst>
          </p:cNvPr>
          <p:cNvSpPr>
            <a:spLocks noGrp="1"/>
          </p:cNvSpPr>
          <p:nvPr>
            <p:ph type="sldNum" sz="quarter" idx="12"/>
          </p:nvPr>
        </p:nvSpPr>
        <p:spPr/>
        <p:txBody>
          <a:bodyPr/>
          <a:lstStyle/>
          <a:p>
            <a:fld id="{CB5C81E8-A3C9-493E-9416-0A26D9CD0161}" type="slidenum">
              <a:rPr lang="en-US" smtClean="0"/>
              <a:t>‹#›</a:t>
            </a:fld>
            <a:endParaRPr lang="en-US" dirty="0"/>
          </a:p>
        </p:txBody>
      </p:sp>
    </p:spTree>
    <p:extLst>
      <p:ext uri="{BB962C8B-B14F-4D97-AF65-F5344CB8AC3E}">
        <p14:creationId xmlns:p14="http://schemas.microsoft.com/office/powerpoint/2010/main" val="278444325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14344-24C4-4BB8-9ACC-740F753E9B30}"/>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p>
        </p:txBody>
      </p:sp>
      <p:sp>
        <p:nvSpPr>
          <p:cNvPr id="3" name="Content Placeholder 2">
            <a:extLst>
              <a:ext uri="{FF2B5EF4-FFF2-40B4-BE49-F238E27FC236}">
                <a16:creationId xmlns:a16="http://schemas.microsoft.com/office/drawing/2014/main" id="{C459443A-26ED-4B1C-8228-678B2E06C828}"/>
              </a:ext>
            </a:extLst>
          </p:cNvPr>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4DF9835-7065-4A5A-B313-DBA2406463C2}"/>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EE17E25E-4B6B-4BF9-9AAF-EDBEDB293373}"/>
              </a:ext>
            </a:extLst>
          </p:cNvPr>
          <p:cNvSpPr>
            <a:spLocks noGrp="1"/>
          </p:cNvSpPr>
          <p:nvPr>
            <p:ph type="dt" sz="half" idx="10"/>
          </p:nvPr>
        </p:nvSpPr>
        <p:spPr/>
        <p:txBody>
          <a:bodyPr/>
          <a:lstStyle/>
          <a:p>
            <a:fld id="{D005926C-7B86-4E8C-879B-34F1C742F891}" type="datetimeFigureOut">
              <a:rPr lang="en-US" smtClean="0"/>
              <a:t>5/30/2025</a:t>
            </a:fld>
            <a:endParaRPr lang="en-US" dirty="0"/>
          </a:p>
        </p:txBody>
      </p:sp>
      <p:sp>
        <p:nvSpPr>
          <p:cNvPr id="6" name="Footer Placeholder 5">
            <a:extLst>
              <a:ext uri="{FF2B5EF4-FFF2-40B4-BE49-F238E27FC236}">
                <a16:creationId xmlns:a16="http://schemas.microsoft.com/office/drawing/2014/main" id="{248671BD-F2E2-4696-ABC7-700F2103A97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C1538B4-1D6D-4CEB-962A-7F91B87FF8FF}"/>
              </a:ext>
            </a:extLst>
          </p:cNvPr>
          <p:cNvSpPr>
            <a:spLocks noGrp="1"/>
          </p:cNvSpPr>
          <p:nvPr>
            <p:ph type="sldNum" sz="quarter" idx="12"/>
          </p:nvPr>
        </p:nvSpPr>
        <p:spPr/>
        <p:txBody>
          <a:bodyPr/>
          <a:lstStyle/>
          <a:p>
            <a:fld id="{CB5C81E8-A3C9-493E-9416-0A26D9CD0161}" type="slidenum">
              <a:rPr lang="en-US" smtClean="0"/>
              <a:t>‹#›</a:t>
            </a:fld>
            <a:endParaRPr lang="en-US" dirty="0"/>
          </a:p>
        </p:txBody>
      </p:sp>
    </p:spTree>
    <p:extLst>
      <p:ext uri="{BB962C8B-B14F-4D97-AF65-F5344CB8AC3E}">
        <p14:creationId xmlns:p14="http://schemas.microsoft.com/office/powerpoint/2010/main" val="42230892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6AF59-F3B4-4E8E-AF43-8C1C6538BC3B}"/>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p>
        </p:txBody>
      </p:sp>
      <p:sp>
        <p:nvSpPr>
          <p:cNvPr id="3" name="Picture Placeholder 2">
            <a:extLst>
              <a:ext uri="{FF2B5EF4-FFF2-40B4-BE49-F238E27FC236}">
                <a16:creationId xmlns:a16="http://schemas.microsoft.com/office/drawing/2014/main" id="{F1F7C62C-8250-4764-87AA-6FB87AEAEBDF}"/>
              </a:ext>
            </a:extLst>
          </p:cNvPr>
          <p:cNvSpPr>
            <a:spLocks noGrp="1"/>
          </p:cNvSpPr>
          <p:nvPr>
            <p:ph type="pic" idx="1"/>
          </p:nvPr>
        </p:nvSpPr>
        <p:spPr>
          <a:xfrm>
            <a:off x="6219826" y="1184911"/>
            <a:ext cx="7406640" cy="5848350"/>
          </a:xfrm>
        </p:spPr>
        <p:txBody>
          <a:bodyPr/>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endParaRPr lang="en-US" dirty="0"/>
          </a:p>
        </p:txBody>
      </p:sp>
      <p:sp>
        <p:nvSpPr>
          <p:cNvPr id="4" name="Text Placeholder 3">
            <a:extLst>
              <a:ext uri="{FF2B5EF4-FFF2-40B4-BE49-F238E27FC236}">
                <a16:creationId xmlns:a16="http://schemas.microsoft.com/office/drawing/2014/main" id="{B037067B-C180-4013-8138-B4A70493D4BA}"/>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7317DBA7-9613-454D-9382-C8A0B04C6D80}"/>
              </a:ext>
            </a:extLst>
          </p:cNvPr>
          <p:cNvSpPr>
            <a:spLocks noGrp="1"/>
          </p:cNvSpPr>
          <p:nvPr>
            <p:ph type="dt" sz="half" idx="10"/>
          </p:nvPr>
        </p:nvSpPr>
        <p:spPr/>
        <p:txBody>
          <a:bodyPr/>
          <a:lstStyle/>
          <a:p>
            <a:fld id="{D005926C-7B86-4E8C-879B-34F1C742F891}" type="datetimeFigureOut">
              <a:rPr lang="en-US" smtClean="0"/>
              <a:t>5/30/2025</a:t>
            </a:fld>
            <a:endParaRPr lang="en-US" dirty="0"/>
          </a:p>
        </p:txBody>
      </p:sp>
      <p:sp>
        <p:nvSpPr>
          <p:cNvPr id="6" name="Footer Placeholder 5">
            <a:extLst>
              <a:ext uri="{FF2B5EF4-FFF2-40B4-BE49-F238E27FC236}">
                <a16:creationId xmlns:a16="http://schemas.microsoft.com/office/drawing/2014/main" id="{E315C1E2-DD03-49BA-A34C-96EE7D3BF27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6BAB60D-600C-4F9B-AF2E-E9E9F5E94641}"/>
              </a:ext>
            </a:extLst>
          </p:cNvPr>
          <p:cNvSpPr>
            <a:spLocks noGrp="1"/>
          </p:cNvSpPr>
          <p:nvPr>
            <p:ph type="sldNum" sz="quarter" idx="12"/>
          </p:nvPr>
        </p:nvSpPr>
        <p:spPr/>
        <p:txBody>
          <a:bodyPr/>
          <a:lstStyle/>
          <a:p>
            <a:fld id="{CB5C81E8-A3C9-493E-9416-0A26D9CD0161}" type="slidenum">
              <a:rPr lang="en-US" smtClean="0"/>
              <a:t>‹#›</a:t>
            </a:fld>
            <a:endParaRPr lang="en-US" dirty="0"/>
          </a:p>
        </p:txBody>
      </p:sp>
    </p:spTree>
    <p:extLst>
      <p:ext uri="{BB962C8B-B14F-4D97-AF65-F5344CB8AC3E}">
        <p14:creationId xmlns:p14="http://schemas.microsoft.com/office/powerpoint/2010/main" val="99910084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7A5AD-8207-448B-AE77-9769BC8CF3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25DB3CB-5EF1-4627-A2D4-74C53240FEA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A3491A-7E09-4586-A7E0-EE8B0C8E634B}"/>
              </a:ext>
            </a:extLst>
          </p:cNvPr>
          <p:cNvSpPr>
            <a:spLocks noGrp="1"/>
          </p:cNvSpPr>
          <p:nvPr>
            <p:ph type="dt" sz="half" idx="10"/>
          </p:nvPr>
        </p:nvSpPr>
        <p:spPr/>
        <p:txBody>
          <a:bodyPr/>
          <a:lstStyle/>
          <a:p>
            <a:fld id="{D005926C-7B86-4E8C-879B-34F1C742F891}" type="datetimeFigureOut">
              <a:rPr lang="en-US" smtClean="0"/>
              <a:t>5/30/2025</a:t>
            </a:fld>
            <a:endParaRPr lang="en-US" dirty="0"/>
          </a:p>
        </p:txBody>
      </p:sp>
      <p:sp>
        <p:nvSpPr>
          <p:cNvPr id="5" name="Footer Placeholder 4">
            <a:extLst>
              <a:ext uri="{FF2B5EF4-FFF2-40B4-BE49-F238E27FC236}">
                <a16:creationId xmlns:a16="http://schemas.microsoft.com/office/drawing/2014/main" id="{1EB7F058-36D1-4539-A20E-194F3DF5A9C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C5E6D0C-F33F-49EC-A04C-E113B591116C}"/>
              </a:ext>
            </a:extLst>
          </p:cNvPr>
          <p:cNvSpPr>
            <a:spLocks noGrp="1"/>
          </p:cNvSpPr>
          <p:nvPr>
            <p:ph type="sldNum" sz="quarter" idx="12"/>
          </p:nvPr>
        </p:nvSpPr>
        <p:spPr/>
        <p:txBody>
          <a:bodyPr/>
          <a:lstStyle/>
          <a:p>
            <a:fld id="{CB5C81E8-A3C9-493E-9416-0A26D9CD0161}" type="slidenum">
              <a:rPr lang="en-US" smtClean="0"/>
              <a:t>‹#›</a:t>
            </a:fld>
            <a:endParaRPr lang="en-US" dirty="0"/>
          </a:p>
        </p:txBody>
      </p:sp>
    </p:spTree>
    <p:extLst>
      <p:ext uri="{BB962C8B-B14F-4D97-AF65-F5344CB8AC3E}">
        <p14:creationId xmlns:p14="http://schemas.microsoft.com/office/powerpoint/2010/main" val="209402449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912BABF-AB29-4733-A9DC-9434780A5A43}"/>
              </a:ext>
            </a:extLst>
          </p:cNvPr>
          <p:cNvSpPr>
            <a:spLocks noGrp="1"/>
          </p:cNvSpPr>
          <p:nvPr>
            <p:ph type="title" orient="vert"/>
          </p:nvPr>
        </p:nvSpPr>
        <p:spPr>
          <a:xfrm>
            <a:off x="10469880" y="438150"/>
            <a:ext cx="3154680" cy="697420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90B4712-DCE7-4DB2-A358-C9647557D26F}"/>
              </a:ext>
            </a:extLst>
          </p:cNvPr>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50768A-903D-46F9-B0D5-286201E36EE6}"/>
              </a:ext>
            </a:extLst>
          </p:cNvPr>
          <p:cNvSpPr>
            <a:spLocks noGrp="1"/>
          </p:cNvSpPr>
          <p:nvPr>
            <p:ph type="dt" sz="half" idx="10"/>
          </p:nvPr>
        </p:nvSpPr>
        <p:spPr/>
        <p:txBody>
          <a:bodyPr/>
          <a:lstStyle/>
          <a:p>
            <a:fld id="{D005926C-7B86-4E8C-879B-34F1C742F891}" type="datetimeFigureOut">
              <a:rPr lang="en-US" smtClean="0"/>
              <a:t>5/30/2025</a:t>
            </a:fld>
            <a:endParaRPr lang="en-US" dirty="0"/>
          </a:p>
        </p:txBody>
      </p:sp>
      <p:sp>
        <p:nvSpPr>
          <p:cNvPr id="5" name="Footer Placeholder 4">
            <a:extLst>
              <a:ext uri="{FF2B5EF4-FFF2-40B4-BE49-F238E27FC236}">
                <a16:creationId xmlns:a16="http://schemas.microsoft.com/office/drawing/2014/main" id="{0E3B0CC2-4BF8-4B72-9F32-1FCDC3E8B06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E6E1562-C536-4E34-A5D2-E6CE53A87724}"/>
              </a:ext>
            </a:extLst>
          </p:cNvPr>
          <p:cNvSpPr>
            <a:spLocks noGrp="1"/>
          </p:cNvSpPr>
          <p:nvPr>
            <p:ph type="sldNum" sz="quarter" idx="12"/>
          </p:nvPr>
        </p:nvSpPr>
        <p:spPr/>
        <p:txBody>
          <a:bodyPr/>
          <a:lstStyle/>
          <a:p>
            <a:fld id="{CB5C81E8-A3C9-493E-9416-0A26D9CD0161}" type="slidenum">
              <a:rPr lang="en-US" smtClean="0"/>
              <a:t>‹#›</a:t>
            </a:fld>
            <a:endParaRPr lang="en-US" dirty="0"/>
          </a:p>
        </p:txBody>
      </p:sp>
    </p:spTree>
    <p:extLst>
      <p:ext uri="{BB962C8B-B14F-4D97-AF65-F5344CB8AC3E}">
        <p14:creationId xmlns:p14="http://schemas.microsoft.com/office/powerpoint/2010/main" val="406159412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0193A-49AC-1AC6-EFE1-2CD42F70D32E}"/>
              </a:ext>
            </a:extLst>
          </p:cNvPr>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p>
        </p:txBody>
      </p:sp>
      <p:sp>
        <p:nvSpPr>
          <p:cNvPr id="3" name="Subtitle 2">
            <a:extLst>
              <a:ext uri="{FF2B5EF4-FFF2-40B4-BE49-F238E27FC236}">
                <a16:creationId xmlns:a16="http://schemas.microsoft.com/office/drawing/2014/main" id="{05F7FAC1-E9D7-B742-9773-C36479B2D82A}"/>
              </a:ext>
            </a:extLst>
          </p:cNvPr>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p>
        </p:txBody>
      </p:sp>
      <p:sp>
        <p:nvSpPr>
          <p:cNvPr id="4" name="Date Placeholder 3">
            <a:extLst>
              <a:ext uri="{FF2B5EF4-FFF2-40B4-BE49-F238E27FC236}">
                <a16:creationId xmlns:a16="http://schemas.microsoft.com/office/drawing/2014/main" id="{59893DB6-0423-4DD0-34A4-8DFCB960BFA5}"/>
              </a:ext>
            </a:extLst>
          </p:cNvPr>
          <p:cNvSpPr>
            <a:spLocks noGrp="1"/>
          </p:cNvSpPr>
          <p:nvPr>
            <p:ph type="dt" sz="half" idx="10"/>
          </p:nvPr>
        </p:nvSpPr>
        <p:spPr/>
        <p:txBody>
          <a:bodyPr/>
          <a:lstStyle/>
          <a:p>
            <a:fld id="{A7DAA7A0-1F7B-44CF-88B5-32F3E087CBB6}" type="datetimeFigureOut">
              <a:rPr lang="en-US" smtClean="0"/>
              <a:t>5/30/2025</a:t>
            </a:fld>
            <a:endParaRPr lang="en-US" dirty="0"/>
          </a:p>
        </p:txBody>
      </p:sp>
      <p:sp>
        <p:nvSpPr>
          <p:cNvPr id="5" name="Footer Placeholder 4">
            <a:extLst>
              <a:ext uri="{FF2B5EF4-FFF2-40B4-BE49-F238E27FC236}">
                <a16:creationId xmlns:a16="http://schemas.microsoft.com/office/drawing/2014/main" id="{F9F0EADD-2D64-EA09-0627-54466003BB3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6E7E013-4E8F-0044-33AF-9EFCDC5BC357}"/>
              </a:ext>
            </a:extLst>
          </p:cNvPr>
          <p:cNvSpPr>
            <a:spLocks noGrp="1"/>
          </p:cNvSpPr>
          <p:nvPr>
            <p:ph type="sldNum" sz="quarter" idx="12"/>
          </p:nvPr>
        </p:nvSpPr>
        <p:spPr/>
        <p:txBody>
          <a:bodyPr/>
          <a:lstStyle/>
          <a:p>
            <a:fld id="{60CA719B-70AB-4D4D-8F17-4BBBA7832DA8}" type="slidenum">
              <a:rPr lang="en-US" smtClean="0"/>
              <a:t>‹#›</a:t>
            </a:fld>
            <a:endParaRPr lang="en-US" dirty="0"/>
          </a:p>
        </p:txBody>
      </p:sp>
    </p:spTree>
    <p:extLst>
      <p:ext uri="{BB962C8B-B14F-4D97-AF65-F5344CB8AC3E}">
        <p14:creationId xmlns:p14="http://schemas.microsoft.com/office/powerpoint/2010/main" val="167456180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963F5-D8CB-EA1A-0DC8-E9EC3F26BF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D6A1132-B0BF-F9E9-A480-560BEB234CA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75EE54-E5D3-E2D2-1BE7-5BCFCF8E711E}"/>
              </a:ext>
            </a:extLst>
          </p:cNvPr>
          <p:cNvSpPr>
            <a:spLocks noGrp="1"/>
          </p:cNvSpPr>
          <p:nvPr>
            <p:ph type="dt" sz="half" idx="10"/>
          </p:nvPr>
        </p:nvSpPr>
        <p:spPr/>
        <p:txBody>
          <a:bodyPr/>
          <a:lstStyle/>
          <a:p>
            <a:fld id="{A7DAA7A0-1F7B-44CF-88B5-32F3E087CBB6}" type="datetimeFigureOut">
              <a:rPr lang="en-US" smtClean="0"/>
              <a:t>5/30/2025</a:t>
            </a:fld>
            <a:endParaRPr lang="en-US" dirty="0"/>
          </a:p>
        </p:txBody>
      </p:sp>
      <p:sp>
        <p:nvSpPr>
          <p:cNvPr id="5" name="Footer Placeholder 4">
            <a:extLst>
              <a:ext uri="{FF2B5EF4-FFF2-40B4-BE49-F238E27FC236}">
                <a16:creationId xmlns:a16="http://schemas.microsoft.com/office/drawing/2014/main" id="{C60B5249-91A1-8614-4532-06650A33513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2F3C959-BFFB-726D-F5A3-534463A77ACE}"/>
              </a:ext>
            </a:extLst>
          </p:cNvPr>
          <p:cNvSpPr>
            <a:spLocks noGrp="1"/>
          </p:cNvSpPr>
          <p:nvPr>
            <p:ph type="sldNum" sz="quarter" idx="12"/>
          </p:nvPr>
        </p:nvSpPr>
        <p:spPr/>
        <p:txBody>
          <a:bodyPr/>
          <a:lstStyle/>
          <a:p>
            <a:fld id="{60CA719B-70AB-4D4D-8F17-4BBBA7832DA8}" type="slidenum">
              <a:rPr lang="en-US" smtClean="0"/>
              <a:t>‹#›</a:t>
            </a:fld>
            <a:endParaRPr lang="en-US" dirty="0"/>
          </a:p>
        </p:txBody>
      </p:sp>
    </p:spTree>
    <p:extLst>
      <p:ext uri="{BB962C8B-B14F-4D97-AF65-F5344CB8AC3E}">
        <p14:creationId xmlns:p14="http://schemas.microsoft.com/office/powerpoint/2010/main" val="118618675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5C92F-DA62-159A-7C55-872291EE20C4}"/>
              </a:ext>
            </a:extLst>
          </p:cNvPr>
          <p:cNvSpPr>
            <a:spLocks noGrp="1"/>
          </p:cNvSpPr>
          <p:nvPr>
            <p:ph type="title"/>
          </p:nvPr>
        </p:nvSpPr>
        <p:spPr>
          <a:xfrm>
            <a:off x="998220" y="2051686"/>
            <a:ext cx="12618720" cy="3423284"/>
          </a:xfrm>
        </p:spPr>
        <p:txBody>
          <a:bodyPr anchor="b"/>
          <a:lstStyle>
            <a:lvl1pPr>
              <a:defRPr sz="7200"/>
            </a:lvl1pPr>
          </a:lstStyle>
          <a:p>
            <a:r>
              <a:rPr lang="en-US"/>
              <a:t>Click to edit Master title style</a:t>
            </a:r>
          </a:p>
        </p:txBody>
      </p:sp>
      <p:sp>
        <p:nvSpPr>
          <p:cNvPr id="3" name="Text Placeholder 2">
            <a:extLst>
              <a:ext uri="{FF2B5EF4-FFF2-40B4-BE49-F238E27FC236}">
                <a16:creationId xmlns:a16="http://schemas.microsoft.com/office/drawing/2014/main" id="{22F95100-439F-A01C-444C-4C44C5F9C491}"/>
              </a:ext>
            </a:extLst>
          </p:cNvPr>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0D5AE49-3502-FDFF-2ABC-B9C676E36039}"/>
              </a:ext>
            </a:extLst>
          </p:cNvPr>
          <p:cNvSpPr>
            <a:spLocks noGrp="1"/>
          </p:cNvSpPr>
          <p:nvPr>
            <p:ph type="dt" sz="half" idx="10"/>
          </p:nvPr>
        </p:nvSpPr>
        <p:spPr/>
        <p:txBody>
          <a:bodyPr/>
          <a:lstStyle/>
          <a:p>
            <a:fld id="{A7DAA7A0-1F7B-44CF-88B5-32F3E087CBB6}" type="datetimeFigureOut">
              <a:rPr lang="en-US" smtClean="0"/>
              <a:t>5/30/2025</a:t>
            </a:fld>
            <a:endParaRPr lang="en-US" dirty="0"/>
          </a:p>
        </p:txBody>
      </p:sp>
      <p:sp>
        <p:nvSpPr>
          <p:cNvPr id="5" name="Footer Placeholder 4">
            <a:extLst>
              <a:ext uri="{FF2B5EF4-FFF2-40B4-BE49-F238E27FC236}">
                <a16:creationId xmlns:a16="http://schemas.microsoft.com/office/drawing/2014/main" id="{98577DB6-DA44-3521-F236-96D9D10CFDB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0B02176-04B6-9841-BCD4-F69E17BA26B1}"/>
              </a:ext>
            </a:extLst>
          </p:cNvPr>
          <p:cNvSpPr>
            <a:spLocks noGrp="1"/>
          </p:cNvSpPr>
          <p:nvPr>
            <p:ph type="sldNum" sz="quarter" idx="12"/>
          </p:nvPr>
        </p:nvSpPr>
        <p:spPr/>
        <p:txBody>
          <a:bodyPr/>
          <a:lstStyle/>
          <a:p>
            <a:fld id="{60CA719B-70AB-4D4D-8F17-4BBBA7832DA8}" type="slidenum">
              <a:rPr lang="en-US" smtClean="0"/>
              <a:t>‹#›</a:t>
            </a:fld>
            <a:endParaRPr lang="en-US" dirty="0"/>
          </a:p>
        </p:txBody>
      </p:sp>
    </p:spTree>
    <p:extLst>
      <p:ext uri="{BB962C8B-B14F-4D97-AF65-F5344CB8AC3E}">
        <p14:creationId xmlns:p14="http://schemas.microsoft.com/office/powerpoint/2010/main" val="347269006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0B24D-32DC-44F6-D9EC-B2954F966D0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74325B-8F83-AB35-9CE1-631FAA2D3CAB}"/>
              </a:ext>
            </a:extLst>
          </p:cNvPr>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2140DF7-D629-9F59-5340-9A8E50AC6876}"/>
              </a:ext>
            </a:extLst>
          </p:cNvPr>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0752FB6-576F-CE24-8B22-CBF03A31580D}"/>
              </a:ext>
            </a:extLst>
          </p:cNvPr>
          <p:cNvSpPr>
            <a:spLocks noGrp="1"/>
          </p:cNvSpPr>
          <p:nvPr>
            <p:ph type="dt" sz="half" idx="10"/>
          </p:nvPr>
        </p:nvSpPr>
        <p:spPr/>
        <p:txBody>
          <a:bodyPr/>
          <a:lstStyle/>
          <a:p>
            <a:fld id="{A7DAA7A0-1F7B-44CF-88B5-32F3E087CBB6}" type="datetimeFigureOut">
              <a:rPr lang="en-US" smtClean="0"/>
              <a:t>5/30/2025</a:t>
            </a:fld>
            <a:endParaRPr lang="en-US" dirty="0"/>
          </a:p>
        </p:txBody>
      </p:sp>
      <p:sp>
        <p:nvSpPr>
          <p:cNvPr id="6" name="Footer Placeholder 5">
            <a:extLst>
              <a:ext uri="{FF2B5EF4-FFF2-40B4-BE49-F238E27FC236}">
                <a16:creationId xmlns:a16="http://schemas.microsoft.com/office/drawing/2014/main" id="{09A580E6-4257-0E87-97F8-B284E70E35A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16555D4-B7EA-7C48-9562-E2A7912D7C13}"/>
              </a:ext>
            </a:extLst>
          </p:cNvPr>
          <p:cNvSpPr>
            <a:spLocks noGrp="1"/>
          </p:cNvSpPr>
          <p:nvPr>
            <p:ph type="sldNum" sz="quarter" idx="12"/>
          </p:nvPr>
        </p:nvSpPr>
        <p:spPr/>
        <p:txBody>
          <a:bodyPr/>
          <a:lstStyle/>
          <a:p>
            <a:fld id="{60CA719B-70AB-4D4D-8F17-4BBBA7832DA8}" type="slidenum">
              <a:rPr lang="en-US" smtClean="0"/>
              <a:t>‹#›</a:t>
            </a:fld>
            <a:endParaRPr lang="en-US" dirty="0"/>
          </a:p>
        </p:txBody>
      </p:sp>
    </p:spTree>
    <p:extLst>
      <p:ext uri="{BB962C8B-B14F-4D97-AF65-F5344CB8AC3E}">
        <p14:creationId xmlns:p14="http://schemas.microsoft.com/office/powerpoint/2010/main" val="1451548315"/>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F080E-D283-6E81-B479-4BC94A3A9D84}"/>
              </a:ext>
            </a:extLst>
          </p:cNvPr>
          <p:cNvSpPr>
            <a:spLocks noGrp="1"/>
          </p:cNvSpPr>
          <p:nvPr>
            <p:ph type="title"/>
          </p:nvPr>
        </p:nvSpPr>
        <p:spPr>
          <a:xfrm>
            <a:off x="1007746" y="438150"/>
            <a:ext cx="12618720" cy="1590676"/>
          </a:xfrm>
        </p:spPr>
        <p:txBody>
          <a:bodyPr/>
          <a:lstStyle/>
          <a:p>
            <a:r>
              <a:rPr lang="en-US"/>
              <a:t>Click to edit Master title style</a:t>
            </a:r>
          </a:p>
        </p:txBody>
      </p:sp>
      <p:sp>
        <p:nvSpPr>
          <p:cNvPr id="3" name="Text Placeholder 2">
            <a:extLst>
              <a:ext uri="{FF2B5EF4-FFF2-40B4-BE49-F238E27FC236}">
                <a16:creationId xmlns:a16="http://schemas.microsoft.com/office/drawing/2014/main" id="{122DADE1-259D-93DF-C7D6-2EAEE093BBFC}"/>
              </a:ext>
            </a:extLst>
          </p:cNvPr>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a:extLst>
              <a:ext uri="{FF2B5EF4-FFF2-40B4-BE49-F238E27FC236}">
                <a16:creationId xmlns:a16="http://schemas.microsoft.com/office/drawing/2014/main" id="{CA379A72-0D06-E36E-C985-38252844E4E2}"/>
              </a:ext>
            </a:extLst>
          </p:cNvPr>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5A0DBA4-E5EB-FE27-C12E-9181D3CF9CAF}"/>
              </a:ext>
            </a:extLst>
          </p:cNvPr>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a:extLst>
              <a:ext uri="{FF2B5EF4-FFF2-40B4-BE49-F238E27FC236}">
                <a16:creationId xmlns:a16="http://schemas.microsoft.com/office/drawing/2014/main" id="{783AEDB2-2579-A4B9-BA71-23F022024CCC}"/>
              </a:ext>
            </a:extLst>
          </p:cNvPr>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6903542-A7B7-B75D-892E-82589D076C59}"/>
              </a:ext>
            </a:extLst>
          </p:cNvPr>
          <p:cNvSpPr>
            <a:spLocks noGrp="1"/>
          </p:cNvSpPr>
          <p:nvPr>
            <p:ph type="dt" sz="half" idx="10"/>
          </p:nvPr>
        </p:nvSpPr>
        <p:spPr/>
        <p:txBody>
          <a:bodyPr/>
          <a:lstStyle/>
          <a:p>
            <a:fld id="{A7DAA7A0-1F7B-44CF-88B5-32F3E087CBB6}" type="datetimeFigureOut">
              <a:rPr lang="en-US" smtClean="0"/>
              <a:t>5/30/2025</a:t>
            </a:fld>
            <a:endParaRPr lang="en-US" dirty="0"/>
          </a:p>
        </p:txBody>
      </p:sp>
      <p:sp>
        <p:nvSpPr>
          <p:cNvPr id="8" name="Footer Placeholder 7">
            <a:extLst>
              <a:ext uri="{FF2B5EF4-FFF2-40B4-BE49-F238E27FC236}">
                <a16:creationId xmlns:a16="http://schemas.microsoft.com/office/drawing/2014/main" id="{78E8790B-F749-1E03-BBEF-D2BE4FFA828C}"/>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0B6F6884-7B96-85A4-733A-D34526B46804}"/>
              </a:ext>
            </a:extLst>
          </p:cNvPr>
          <p:cNvSpPr>
            <a:spLocks noGrp="1"/>
          </p:cNvSpPr>
          <p:nvPr>
            <p:ph type="sldNum" sz="quarter" idx="12"/>
          </p:nvPr>
        </p:nvSpPr>
        <p:spPr/>
        <p:txBody>
          <a:bodyPr/>
          <a:lstStyle/>
          <a:p>
            <a:fld id="{60CA719B-70AB-4D4D-8F17-4BBBA7832DA8}" type="slidenum">
              <a:rPr lang="en-US" smtClean="0"/>
              <a:t>‹#›</a:t>
            </a:fld>
            <a:endParaRPr lang="en-US" dirty="0"/>
          </a:p>
        </p:txBody>
      </p:sp>
    </p:spTree>
    <p:extLst>
      <p:ext uri="{BB962C8B-B14F-4D97-AF65-F5344CB8AC3E}">
        <p14:creationId xmlns:p14="http://schemas.microsoft.com/office/powerpoint/2010/main" val="366676610"/>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B87B7-7C1F-C77B-D632-0D71A88937A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C995CA2-23A2-62BC-E89E-42D486CA3987}"/>
              </a:ext>
            </a:extLst>
          </p:cNvPr>
          <p:cNvSpPr>
            <a:spLocks noGrp="1"/>
          </p:cNvSpPr>
          <p:nvPr>
            <p:ph type="dt" sz="half" idx="10"/>
          </p:nvPr>
        </p:nvSpPr>
        <p:spPr/>
        <p:txBody>
          <a:bodyPr/>
          <a:lstStyle/>
          <a:p>
            <a:fld id="{A7DAA7A0-1F7B-44CF-88B5-32F3E087CBB6}" type="datetimeFigureOut">
              <a:rPr lang="en-US" smtClean="0"/>
              <a:t>5/30/2025</a:t>
            </a:fld>
            <a:endParaRPr lang="en-US" dirty="0"/>
          </a:p>
        </p:txBody>
      </p:sp>
      <p:sp>
        <p:nvSpPr>
          <p:cNvPr id="4" name="Footer Placeholder 3">
            <a:extLst>
              <a:ext uri="{FF2B5EF4-FFF2-40B4-BE49-F238E27FC236}">
                <a16:creationId xmlns:a16="http://schemas.microsoft.com/office/drawing/2014/main" id="{688FD87F-B965-22D0-2AD2-0FC42843BA1C}"/>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49271C22-7D33-F6C1-3A8D-DFF65EB0D828}"/>
              </a:ext>
            </a:extLst>
          </p:cNvPr>
          <p:cNvSpPr>
            <a:spLocks noGrp="1"/>
          </p:cNvSpPr>
          <p:nvPr>
            <p:ph type="sldNum" sz="quarter" idx="12"/>
          </p:nvPr>
        </p:nvSpPr>
        <p:spPr/>
        <p:txBody>
          <a:bodyPr/>
          <a:lstStyle/>
          <a:p>
            <a:fld id="{60CA719B-70AB-4D4D-8F17-4BBBA7832DA8}" type="slidenum">
              <a:rPr lang="en-US" smtClean="0"/>
              <a:t>‹#›</a:t>
            </a:fld>
            <a:endParaRPr lang="en-US" dirty="0"/>
          </a:p>
        </p:txBody>
      </p:sp>
    </p:spTree>
    <p:extLst>
      <p:ext uri="{BB962C8B-B14F-4D97-AF65-F5344CB8AC3E}">
        <p14:creationId xmlns:p14="http://schemas.microsoft.com/office/powerpoint/2010/main" val="313292439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EF1E662-8F8C-5DF0-5631-5FE87B6008DA}"/>
              </a:ext>
            </a:extLst>
          </p:cNvPr>
          <p:cNvSpPr>
            <a:spLocks noGrp="1"/>
          </p:cNvSpPr>
          <p:nvPr>
            <p:ph type="dt" sz="half" idx="10"/>
          </p:nvPr>
        </p:nvSpPr>
        <p:spPr/>
        <p:txBody>
          <a:bodyPr/>
          <a:lstStyle/>
          <a:p>
            <a:fld id="{A7DAA7A0-1F7B-44CF-88B5-32F3E087CBB6}" type="datetimeFigureOut">
              <a:rPr lang="en-US" smtClean="0"/>
              <a:t>5/30/2025</a:t>
            </a:fld>
            <a:endParaRPr lang="en-US" dirty="0"/>
          </a:p>
        </p:txBody>
      </p:sp>
      <p:sp>
        <p:nvSpPr>
          <p:cNvPr id="3" name="Footer Placeholder 2">
            <a:extLst>
              <a:ext uri="{FF2B5EF4-FFF2-40B4-BE49-F238E27FC236}">
                <a16:creationId xmlns:a16="http://schemas.microsoft.com/office/drawing/2014/main" id="{E76B10A1-102A-9EFA-C936-2897EAB8970E}"/>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52120DC-D433-CDF3-4973-B23EDFAC9D3E}"/>
              </a:ext>
            </a:extLst>
          </p:cNvPr>
          <p:cNvSpPr>
            <a:spLocks noGrp="1"/>
          </p:cNvSpPr>
          <p:nvPr>
            <p:ph type="sldNum" sz="quarter" idx="12"/>
          </p:nvPr>
        </p:nvSpPr>
        <p:spPr/>
        <p:txBody>
          <a:bodyPr/>
          <a:lstStyle/>
          <a:p>
            <a:fld id="{60CA719B-70AB-4D4D-8F17-4BBBA7832DA8}" type="slidenum">
              <a:rPr lang="en-US" smtClean="0"/>
              <a:t>‹#›</a:t>
            </a:fld>
            <a:endParaRPr lang="en-US" dirty="0"/>
          </a:p>
        </p:txBody>
      </p:sp>
    </p:spTree>
    <p:extLst>
      <p:ext uri="{BB962C8B-B14F-4D97-AF65-F5344CB8AC3E}">
        <p14:creationId xmlns:p14="http://schemas.microsoft.com/office/powerpoint/2010/main" val="15240331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C2240-BA92-F6AC-FD85-91F292FF5FFE}"/>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p>
        </p:txBody>
      </p:sp>
      <p:sp>
        <p:nvSpPr>
          <p:cNvPr id="3" name="Content Placeholder 2">
            <a:extLst>
              <a:ext uri="{FF2B5EF4-FFF2-40B4-BE49-F238E27FC236}">
                <a16:creationId xmlns:a16="http://schemas.microsoft.com/office/drawing/2014/main" id="{EF3BB4C3-31AB-4AA0-E668-8BA9CDBF9995}"/>
              </a:ext>
            </a:extLst>
          </p:cNvPr>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832B951-DA24-63A5-0283-6B2A59E1ED5C}"/>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9696A95E-745A-8328-8C7D-80E9F9ED375C}"/>
              </a:ext>
            </a:extLst>
          </p:cNvPr>
          <p:cNvSpPr>
            <a:spLocks noGrp="1"/>
          </p:cNvSpPr>
          <p:nvPr>
            <p:ph type="dt" sz="half" idx="10"/>
          </p:nvPr>
        </p:nvSpPr>
        <p:spPr/>
        <p:txBody>
          <a:bodyPr/>
          <a:lstStyle/>
          <a:p>
            <a:fld id="{A7DAA7A0-1F7B-44CF-88B5-32F3E087CBB6}" type="datetimeFigureOut">
              <a:rPr lang="en-US" smtClean="0"/>
              <a:t>5/30/2025</a:t>
            </a:fld>
            <a:endParaRPr lang="en-US" dirty="0"/>
          </a:p>
        </p:txBody>
      </p:sp>
      <p:sp>
        <p:nvSpPr>
          <p:cNvPr id="6" name="Footer Placeholder 5">
            <a:extLst>
              <a:ext uri="{FF2B5EF4-FFF2-40B4-BE49-F238E27FC236}">
                <a16:creationId xmlns:a16="http://schemas.microsoft.com/office/drawing/2014/main" id="{0DF39184-1D9E-F32C-5C31-50CF0825C95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F16A77D-D38D-C1D4-E062-7DE5B5F94069}"/>
              </a:ext>
            </a:extLst>
          </p:cNvPr>
          <p:cNvSpPr>
            <a:spLocks noGrp="1"/>
          </p:cNvSpPr>
          <p:nvPr>
            <p:ph type="sldNum" sz="quarter" idx="12"/>
          </p:nvPr>
        </p:nvSpPr>
        <p:spPr/>
        <p:txBody>
          <a:bodyPr/>
          <a:lstStyle/>
          <a:p>
            <a:fld id="{60CA719B-70AB-4D4D-8F17-4BBBA7832DA8}" type="slidenum">
              <a:rPr lang="en-US" smtClean="0"/>
              <a:t>‹#›</a:t>
            </a:fld>
            <a:endParaRPr lang="en-US" dirty="0"/>
          </a:p>
        </p:txBody>
      </p:sp>
    </p:spTree>
    <p:extLst>
      <p:ext uri="{BB962C8B-B14F-4D97-AF65-F5344CB8AC3E}">
        <p14:creationId xmlns:p14="http://schemas.microsoft.com/office/powerpoint/2010/main" val="134937723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0D832-4ED2-07BB-B8CF-3D8B919731C5}"/>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p>
        </p:txBody>
      </p:sp>
      <p:sp>
        <p:nvSpPr>
          <p:cNvPr id="3" name="Picture Placeholder 2">
            <a:extLst>
              <a:ext uri="{FF2B5EF4-FFF2-40B4-BE49-F238E27FC236}">
                <a16:creationId xmlns:a16="http://schemas.microsoft.com/office/drawing/2014/main" id="{4FD394DD-D9F7-E8B7-1464-0E4479059107}"/>
              </a:ext>
            </a:extLst>
          </p:cNvPr>
          <p:cNvSpPr>
            <a:spLocks noGrp="1"/>
          </p:cNvSpPr>
          <p:nvPr>
            <p:ph type="pic" idx="1"/>
          </p:nvPr>
        </p:nvSpPr>
        <p:spPr>
          <a:xfrm>
            <a:off x="6219826" y="1184911"/>
            <a:ext cx="7406640" cy="5848350"/>
          </a:xfrm>
        </p:spPr>
        <p:txBody>
          <a:bodyPr/>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endParaRPr lang="en-US" dirty="0"/>
          </a:p>
        </p:txBody>
      </p:sp>
      <p:sp>
        <p:nvSpPr>
          <p:cNvPr id="4" name="Text Placeholder 3">
            <a:extLst>
              <a:ext uri="{FF2B5EF4-FFF2-40B4-BE49-F238E27FC236}">
                <a16:creationId xmlns:a16="http://schemas.microsoft.com/office/drawing/2014/main" id="{5CA89DEC-CABF-C822-17AB-F4FC8DE54682}"/>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0BA8A0B2-EC7F-17F0-AD58-ABCD1DABA008}"/>
              </a:ext>
            </a:extLst>
          </p:cNvPr>
          <p:cNvSpPr>
            <a:spLocks noGrp="1"/>
          </p:cNvSpPr>
          <p:nvPr>
            <p:ph type="dt" sz="half" idx="10"/>
          </p:nvPr>
        </p:nvSpPr>
        <p:spPr/>
        <p:txBody>
          <a:bodyPr/>
          <a:lstStyle/>
          <a:p>
            <a:fld id="{A7DAA7A0-1F7B-44CF-88B5-32F3E087CBB6}" type="datetimeFigureOut">
              <a:rPr lang="en-US" smtClean="0"/>
              <a:t>5/30/2025</a:t>
            </a:fld>
            <a:endParaRPr lang="en-US" dirty="0"/>
          </a:p>
        </p:txBody>
      </p:sp>
      <p:sp>
        <p:nvSpPr>
          <p:cNvPr id="6" name="Footer Placeholder 5">
            <a:extLst>
              <a:ext uri="{FF2B5EF4-FFF2-40B4-BE49-F238E27FC236}">
                <a16:creationId xmlns:a16="http://schemas.microsoft.com/office/drawing/2014/main" id="{BF8F578A-B598-C6B4-1B8F-1B23DF5BB9F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06D13F3-32B4-EB0A-AF0C-BA1FC001DC03}"/>
              </a:ext>
            </a:extLst>
          </p:cNvPr>
          <p:cNvSpPr>
            <a:spLocks noGrp="1"/>
          </p:cNvSpPr>
          <p:nvPr>
            <p:ph type="sldNum" sz="quarter" idx="12"/>
          </p:nvPr>
        </p:nvSpPr>
        <p:spPr/>
        <p:txBody>
          <a:bodyPr/>
          <a:lstStyle/>
          <a:p>
            <a:fld id="{60CA719B-70AB-4D4D-8F17-4BBBA7832DA8}" type="slidenum">
              <a:rPr lang="en-US" smtClean="0"/>
              <a:t>‹#›</a:t>
            </a:fld>
            <a:endParaRPr lang="en-US" dirty="0"/>
          </a:p>
        </p:txBody>
      </p:sp>
    </p:spTree>
    <p:extLst>
      <p:ext uri="{BB962C8B-B14F-4D97-AF65-F5344CB8AC3E}">
        <p14:creationId xmlns:p14="http://schemas.microsoft.com/office/powerpoint/2010/main" val="175508431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57C1F-88AA-D62F-55EC-A7604A595E6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8896CC0-779C-05A4-F608-5E0BBFF3A55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A7EC5D-03BD-BBCD-A948-EEE4D1A793A6}"/>
              </a:ext>
            </a:extLst>
          </p:cNvPr>
          <p:cNvSpPr>
            <a:spLocks noGrp="1"/>
          </p:cNvSpPr>
          <p:nvPr>
            <p:ph type="dt" sz="half" idx="10"/>
          </p:nvPr>
        </p:nvSpPr>
        <p:spPr/>
        <p:txBody>
          <a:bodyPr/>
          <a:lstStyle/>
          <a:p>
            <a:fld id="{A7DAA7A0-1F7B-44CF-88B5-32F3E087CBB6}" type="datetimeFigureOut">
              <a:rPr lang="en-US" smtClean="0"/>
              <a:t>5/30/2025</a:t>
            </a:fld>
            <a:endParaRPr lang="en-US" dirty="0"/>
          </a:p>
        </p:txBody>
      </p:sp>
      <p:sp>
        <p:nvSpPr>
          <p:cNvPr id="5" name="Footer Placeholder 4">
            <a:extLst>
              <a:ext uri="{FF2B5EF4-FFF2-40B4-BE49-F238E27FC236}">
                <a16:creationId xmlns:a16="http://schemas.microsoft.com/office/drawing/2014/main" id="{958C1133-0014-02E0-2CFE-1B3FEE6B152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68E6118-B1F7-74FC-6C3C-B19679A5E687}"/>
              </a:ext>
            </a:extLst>
          </p:cNvPr>
          <p:cNvSpPr>
            <a:spLocks noGrp="1"/>
          </p:cNvSpPr>
          <p:nvPr>
            <p:ph type="sldNum" sz="quarter" idx="12"/>
          </p:nvPr>
        </p:nvSpPr>
        <p:spPr/>
        <p:txBody>
          <a:bodyPr/>
          <a:lstStyle/>
          <a:p>
            <a:fld id="{60CA719B-70AB-4D4D-8F17-4BBBA7832DA8}" type="slidenum">
              <a:rPr lang="en-US" smtClean="0"/>
              <a:t>‹#›</a:t>
            </a:fld>
            <a:endParaRPr lang="en-US" dirty="0"/>
          </a:p>
        </p:txBody>
      </p:sp>
    </p:spTree>
    <p:extLst>
      <p:ext uri="{BB962C8B-B14F-4D97-AF65-F5344CB8AC3E}">
        <p14:creationId xmlns:p14="http://schemas.microsoft.com/office/powerpoint/2010/main" val="410467447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10B94BF-1E4F-C78C-19E6-2B82A11D2581}"/>
              </a:ext>
            </a:extLst>
          </p:cNvPr>
          <p:cNvSpPr>
            <a:spLocks noGrp="1"/>
          </p:cNvSpPr>
          <p:nvPr>
            <p:ph type="title" orient="vert"/>
          </p:nvPr>
        </p:nvSpPr>
        <p:spPr>
          <a:xfrm>
            <a:off x="10469880" y="438150"/>
            <a:ext cx="3154680" cy="697420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03449FC-906D-63B2-BD59-E7FC13D36760}"/>
              </a:ext>
            </a:extLst>
          </p:cNvPr>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510235-43AC-CA3B-F226-4642B917336A}"/>
              </a:ext>
            </a:extLst>
          </p:cNvPr>
          <p:cNvSpPr>
            <a:spLocks noGrp="1"/>
          </p:cNvSpPr>
          <p:nvPr>
            <p:ph type="dt" sz="half" idx="10"/>
          </p:nvPr>
        </p:nvSpPr>
        <p:spPr/>
        <p:txBody>
          <a:bodyPr/>
          <a:lstStyle/>
          <a:p>
            <a:fld id="{A7DAA7A0-1F7B-44CF-88B5-32F3E087CBB6}" type="datetimeFigureOut">
              <a:rPr lang="en-US" smtClean="0"/>
              <a:t>5/30/2025</a:t>
            </a:fld>
            <a:endParaRPr lang="en-US" dirty="0"/>
          </a:p>
        </p:txBody>
      </p:sp>
      <p:sp>
        <p:nvSpPr>
          <p:cNvPr id="5" name="Footer Placeholder 4">
            <a:extLst>
              <a:ext uri="{FF2B5EF4-FFF2-40B4-BE49-F238E27FC236}">
                <a16:creationId xmlns:a16="http://schemas.microsoft.com/office/drawing/2014/main" id="{ED8AA7E3-CE2E-A57D-653A-160BDE2ACA0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6059A89-0FF5-FD74-7D79-D51274E31FD2}"/>
              </a:ext>
            </a:extLst>
          </p:cNvPr>
          <p:cNvSpPr>
            <a:spLocks noGrp="1"/>
          </p:cNvSpPr>
          <p:nvPr>
            <p:ph type="sldNum" sz="quarter" idx="12"/>
          </p:nvPr>
        </p:nvSpPr>
        <p:spPr/>
        <p:txBody>
          <a:bodyPr/>
          <a:lstStyle/>
          <a:p>
            <a:fld id="{60CA719B-70AB-4D4D-8F17-4BBBA7832DA8}" type="slidenum">
              <a:rPr lang="en-US" smtClean="0"/>
              <a:t>‹#›</a:t>
            </a:fld>
            <a:endParaRPr lang="en-US" dirty="0"/>
          </a:p>
        </p:txBody>
      </p:sp>
    </p:spTree>
    <p:extLst>
      <p:ext uri="{BB962C8B-B14F-4D97-AF65-F5344CB8AC3E}">
        <p14:creationId xmlns:p14="http://schemas.microsoft.com/office/powerpoint/2010/main" val="307911466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BBDBE-8DAD-CC01-0EBE-C71DBFD1E22C}"/>
              </a:ext>
            </a:extLst>
          </p:cNvPr>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IN"/>
          </a:p>
        </p:txBody>
      </p:sp>
      <p:sp>
        <p:nvSpPr>
          <p:cNvPr id="3" name="Subtitle 2">
            <a:extLst>
              <a:ext uri="{FF2B5EF4-FFF2-40B4-BE49-F238E27FC236}">
                <a16:creationId xmlns:a16="http://schemas.microsoft.com/office/drawing/2014/main" id="{F9A8EC73-91A1-3E92-ABCB-749699BF23E1}"/>
              </a:ext>
            </a:extLst>
          </p:cNvPr>
          <p:cNvSpPr>
            <a:spLocks noGrp="1"/>
          </p:cNvSpPr>
          <p:nvPr>
            <p:ph type="subTitle" idx="1"/>
          </p:nvPr>
        </p:nvSpPr>
        <p:spPr>
          <a:xfrm>
            <a:off x="1828800" y="4322446"/>
            <a:ext cx="10972800" cy="1986914"/>
          </a:xfrm>
        </p:spPr>
        <p:txBody>
          <a:bodyPr/>
          <a:lstStyle>
            <a:lvl1pPr marL="0" indent="0" algn="ctr">
              <a:buNone/>
              <a:defRPr sz="2880"/>
            </a:lvl1pPr>
            <a:lvl2pPr marL="548618" indent="0" algn="ctr">
              <a:buNone/>
              <a:defRPr sz="2400"/>
            </a:lvl2pPr>
            <a:lvl3pPr marL="1097236" indent="0" algn="ctr">
              <a:buNone/>
              <a:defRPr sz="2160"/>
            </a:lvl3pPr>
            <a:lvl4pPr marL="1645854" indent="0" algn="ctr">
              <a:buNone/>
              <a:defRPr sz="1920"/>
            </a:lvl4pPr>
            <a:lvl5pPr marL="2194472" indent="0" algn="ctr">
              <a:buNone/>
              <a:defRPr sz="1920"/>
            </a:lvl5pPr>
            <a:lvl6pPr marL="2743091" indent="0" algn="ctr">
              <a:buNone/>
              <a:defRPr sz="1920"/>
            </a:lvl6pPr>
            <a:lvl7pPr marL="3291708" indent="0" algn="ctr">
              <a:buNone/>
              <a:defRPr sz="1920"/>
            </a:lvl7pPr>
            <a:lvl8pPr marL="3840326" indent="0" algn="ctr">
              <a:buNone/>
              <a:defRPr sz="1920"/>
            </a:lvl8pPr>
            <a:lvl9pPr marL="4388945" indent="0" algn="ctr">
              <a:buNone/>
              <a:defRPr sz="192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9F3B3A2-9947-3ED9-4A6E-FCF3B132149D}"/>
              </a:ext>
            </a:extLst>
          </p:cNvPr>
          <p:cNvSpPr>
            <a:spLocks noGrp="1"/>
          </p:cNvSpPr>
          <p:nvPr>
            <p:ph type="dt" sz="half" idx="10"/>
          </p:nvPr>
        </p:nvSpPr>
        <p:spPr/>
        <p:txBody>
          <a:bodyPr/>
          <a:lstStyle/>
          <a:p>
            <a:fld id="{A6ED8CAE-2F25-4C1A-863E-773B05CA5221}" type="datetimeFigureOut">
              <a:rPr lang="en-IN" smtClean="0"/>
              <a:t>30-May-2025</a:t>
            </a:fld>
            <a:endParaRPr lang="en-IN" dirty="0"/>
          </a:p>
        </p:txBody>
      </p:sp>
      <p:sp>
        <p:nvSpPr>
          <p:cNvPr id="5" name="Footer Placeholder 4">
            <a:extLst>
              <a:ext uri="{FF2B5EF4-FFF2-40B4-BE49-F238E27FC236}">
                <a16:creationId xmlns:a16="http://schemas.microsoft.com/office/drawing/2014/main" id="{0FCE7827-7FCE-D68B-110D-DEE1557C240B}"/>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CE9269C5-9FD0-7D6E-18BA-74FD44BF5076}"/>
              </a:ext>
            </a:extLst>
          </p:cNvPr>
          <p:cNvSpPr>
            <a:spLocks noGrp="1"/>
          </p:cNvSpPr>
          <p:nvPr>
            <p:ph type="sldNum" sz="quarter" idx="12"/>
          </p:nvPr>
        </p:nvSpPr>
        <p:spPr/>
        <p:txBody>
          <a:bodyPr/>
          <a:lstStyle/>
          <a:p>
            <a:fld id="{C3CD8DB7-7466-4F8A-8CF9-782DBDE2E90A}" type="slidenum">
              <a:rPr lang="en-IN" smtClean="0"/>
              <a:t>‹#›</a:t>
            </a:fld>
            <a:endParaRPr lang="en-IN" dirty="0"/>
          </a:p>
        </p:txBody>
      </p:sp>
    </p:spTree>
    <p:extLst>
      <p:ext uri="{BB962C8B-B14F-4D97-AF65-F5344CB8AC3E}">
        <p14:creationId xmlns:p14="http://schemas.microsoft.com/office/powerpoint/2010/main" val="222487623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2FD09-356B-8CD8-5E16-B603A04C23F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CA2018D-CC1F-9082-F210-D39E422D185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A43F791-F2E2-8F38-19DF-F4367761CA0B}"/>
              </a:ext>
            </a:extLst>
          </p:cNvPr>
          <p:cNvSpPr>
            <a:spLocks noGrp="1"/>
          </p:cNvSpPr>
          <p:nvPr>
            <p:ph type="dt" sz="half" idx="10"/>
          </p:nvPr>
        </p:nvSpPr>
        <p:spPr/>
        <p:txBody>
          <a:bodyPr/>
          <a:lstStyle/>
          <a:p>
            <a:fld id="{A6ED8CAE-2F25-4C1A-863E-773B05CA5221}" type="datetimeFigureOut">
              <a:rPr lang="en-IN" smtClean="0"/>
              <a:t>30-May-2025</a:t>
            </a:fld>
            <a:endParaRPr lang="en-IN" dirty="0"/>
          </a:p>
        </p:txBody>
      </p:sp>
      <p:sp>
        <p:nvSpPr>
          <p:cNvPr id="5" name="Footer Placeholder 4">
            <a:extLst>
              <a:ext uri="{FF2B5EF4-FFF2-40B4-BE49-F238E27FC236}">
                <a16:creationId xmlns:a16="http://schemas.microsoft.com/office/drawing/2014/main" id="{B2F1658E-2413-2475-6C9A-BF74DD2F9EB2}"/>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9860DFC9-DB11-5344-2146-3A00B5D56EBA}"/>
              </a:ext>
            </a:extLst>
          </p:cNvPr>
          <p:cNvSpPr>
            <a:spLocks noGrp="1"/>
          </p:cNvSpPr>
          <p:nvPr>
            <p:ph type="sldNum" sz="quarter" idx="12"/>
          </p:nvPr>
        </p:nvSpPr>
        <p:spPr/>
        <p:txBody>
          <a:bodyPr/>
          <a:lstStyle/>
          <a:p>
            <a:fld id="{C3CD8DB7-7466-4F8A-8CF9-782DBDE2E90A}" type="slidenum">
              <a:rPr lang="en-IN" smtClean="0"/>
              <a:t>‹#›</a:t>
            </a:fld>
            <a:endParaRPr lang="en-IN" dirty="0"/>
          </a:p>
        </p:txBody>
      </p:sp>
    </p:spTree>
    <p:extLst>
      <p:ext uri="{BB962C8B-B14F-4D97-AF65-F5344CB8AC3E}">
        <p14:creationId xmlns:p14="http://schemas.microsoft.com/office/powerpoint/2010/main" val="2080992956"/>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974BE-D3EE-25E4-F497-CFBD512ECAD3}"/>
              </a:ext>
            </a:extLst>
          </p:cNvPr>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54FF5C3-2B2C-4CA8-58C9-A0343C60B33A}"/>
              </a:ext>
            </a:extLst>
          </p:cNvPr>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18" indent="0">
              <a:buNone/>
              <a:defRPr sz="2400">
                <a:solidFill>
                  <a:schemeClr val="tx1">
                    <a:tint val="75000"/>
                  </a:schemeClr>
                </a:solidFill>
              </a:defRPr>
            </a:lvl2pPr>
            <a:lvl3pPr marL="1097236" indent="0">
              <a:buNone/>
              <a:defRPr sz="2160">
                <a:solidFill>
                  <a:schemeClr val="tx1">
                    <a:tint val="75000"/>
                  </a:schemeClr>
                </a:solidFill>
              </a:defRPr>
            </a:lvl3pPr>
            <a:lvl4pPr marL="1645854" indent="0">
              <a:buNone/>
              <a:defRPr sz="1920">
                <a:solidFill>
                  <a:schemeClr val="tx1">
                    <a:tint val="75000"/>
                  </a:schemeClr>
                </a:solidFill>
              </a:defRPr>
            </a:lvl4pPr>
            <a:lvl5pPr marL="2194472" indent="0">
              <a:buNone/>
              <a:defRPr sz="1920">
                <a:solidFill>
                  <a:schemeClr val="tx1">
                    <a:tint val="75000"/>
                  </a:schemeClr>
                </a:solidFill>
              </a:defRPr>
            </a:lvl5pPr>
            <a:lvl6pPr marL="2743091" indent="0">
              <a:buNone/>
              <a:defRPr sz="1920">
                <a:solidFill>
                  <a:schemeClr val="tx1">
                    <a:tint val="75000"/>
                  </a:schemeClr>
                </a:solidFill>
              </a:defRPr>
            </a:lvl6pPr>
            <a:lvl7pPr marL="3291708" indent="0">
              <a:buNone/>
              <a:defRPr sz="1920">
                <a:solidFill>
                  <a:schemeClr val="tx1">
                    <a:tint val="75000"/>
                  </a:schemeClr>
                </a:solidFill>
              </a:defRPr>
            </a:lvl7pPr>
            <a:lvl8pPr marL="3840326" indent="0">
              <a:buNone/>
              <a:defRPr sz="1920">
                <a:solidFill>
                  <a:schemeClr val="tx1">
                    <a:tint val="75000"/>
                  </a:schemeClr>
                </a:solidFill>
              </a:defRPr>
            </a:lvl8pPr>
            <a:lvl9pPr marL="4388945" indent="0">
              <a:buNone/>
              <a:defRPr sz="192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533A11A-BFD6-7DFC-2347-551B16AF3DA5}"/>
              </a:ext>
            </a:extLst>
          </p:cNvPr>
          <p:cNvSpPr>
            <a:spLocks noGrp="1"/>
          </p:cNvSpPr>
          <p:nvPr>
            <p:ph type="dt" sz="half" idx="10"/>
          </p:nvPr>
        </p:nvSpPr>
        <p:spPr/>
        <p:txBody>
          <a:bodyPr/>
          <a:lstStyle/>
          <a:p>
            <a:fld id="{A6ED8CAE-2F25-4C1A-863E-773B05CA5221}" type="datetimeFigureOut">
              <a:rPr lang="en-IN" smtClean="0"/>
              <a:t>30-May-2025</a:t>
            </a:fld>
            <a:endParaRPr lang="en-IN" dirty="0"/>
          </a:p>
        </p:txBody>
      </p:sp>
      <p:sp>
        <p:nvSpPr>
          <p:cNvPr id="5" name="Footer Placeholder 4">
            <a:extLst>
              <a:ext uri="{FF2B5EF4-FFF2-40B4-BE49-F238E27FC236}">
                <a16:creationId xmlns:a16="http://schemas.microsoft.com/office/drawing/2014/main" id="{40D262F4-F0A9-751C-AD07-54BDE62CCD5B}"/>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1FE21B42-B192-7F95-E640-DDEA01522868}"/>
              </a:ext>
            </a:extLst>
          </p:cNvPr>
          <p:cNvSpPr>
            <a:spLocks noGrp="1"/>
          </p:cNvSpPr>
          <p:nvPr>
            <p:ph type="sldNum" sz="quarter" idx="12"/>
          </p:nvPr>
        </p:nvSpPr>
        <p:spPr/>
        <p:txBody>
          <a:bodyPr/>
          <a:lstStyle/>
          <a:p>
            <a:fld id="{C3CD8DB7-7466-4F8A-8CF9-782DBDE2E90A}" type="slidenum">
              <a:rPr lang="en-IN" smtClean="0"/>
              <a:t>‹#›</a:t>
            </a:fld>
            <a:endParaRPr lang="en-IN" dirty="0"/>
          </a:p>
        </p:txBody>
      </p:sp>
    </p:spTree>
    <p:extLst>
      <p:ext uri="{BB962C8B-B14F-4D97-AF65-F5344CB8AC3E}">
        <p14:creationId xmlns:p14="http://schemas.microsoft.com/office/powerpoint/2010/main" val="321827626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DEA1F-8340-3D93-65F5-9274C67DDEE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C36836C-E0C7-6C82-6F5F-2EE5AC793264}"/>
              </a:ext>
            </a:extLst>
          </p:cNvPr>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AAE972D-D1B4-C9DD-5A70-44057E5C7285}"/>
              </a:ext>
            </a:extLst>
          </p:cNvPr>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3E329DD-02ED-F3A4-A754-CF3BA3EF81BE}"/>
              </a:ext>
            </a:extLst>
          </p:cNvPr>
          <p:cNvSpPr>
            <a:spLocks noGrp="1"/>
          </p:cNvSpPr>
          <p:nvPr>
            <p:ph type="dt" sz="half" idx="10"/>
          </p:nvPr>
        </p:nvSpPr>
        <p:spPr/>
        <p:txBody>
          <a:bodyPr/>
          <a:lstStyle/>
          <a:p>
            <a:fld id="{A6ED8CAE-2F25-4C1A-863E-773B05CA5221}" type="datetimeFigureOut">
              <a:rPr lang="en-IN" smtClean="0"/>
              <a:t>30-May-2025</a:t>
            </a:fld>
            <a:endParaRPr lang="en-IN" dirty="0"/>
          </a:p>
        </p:txBody>
      </p:sp>
      <p:sp>
        <p:nvSpPr>
          <p:cNvPr id="6" name="Footer Placeholder 5">
            <a:extLst>
              <a:ext uri="{FF2B5EF4-FFF2-40B4-BE49-F238E27FC236}">
                <a16:creationId xmlns:a16="http://schemas.microsoft.com/office/drawing/2014/main" id="{99D6B686-E18C-0DA2-6D9D-75788BC9AD32}"/>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1674313E-E5F9-80CA-8CD8-DB012081927C}"/>
              </a:ext>
            </a:extLst>
          </p:cNvPr>
          <p:cNvSpPr>
            <a:spLocks noGrp="1"/>
          </p:cNvSpPr>
          <p:nvPr>
            <p:ph type="sldNum" sz="quarter" idx="12"/>
          </p:nvPr>
        </p:nvSpPr>
        <p:spPr/>
        <p:txBody>
          <a:bodyPr/>
          <a:lstStyle/>
          <a:p>
            <a:fld id="{C3CD8DB7-7466-4F8A-8CF9-782DBDE2E90A}" type="slidenum">
              <a:rPr lang="en-IN" smtClean="0"/>
              <a:t>‹#›</a:t>
            </a:fld>
            <a:endParaRPr lang="en-IN" dirty="0"/>
          </a:p>
        </p:txBody>
      </p:sp>
    </p:spTree>
    <p:extLst>
      <p:ext uri="{BB962C8B-B14F-4D97-AF65-F5344CB8AC3E}">
        <p14:creationId xmlns:p14="http://schemas.microsoft.com/office/powerpoint/2010/main" val="3637419262"/>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6328E-B7BD-878B-AFD4-DD4536F964D0}"/>
              </a:ext>
            </a:extLst>
          </p:cNvPr>
          <p:cNvSpPr>
            <a:spLocks noGrp="1"/>
          </p:cNvSpPr>
          <p:nvPr>
            <p:ph type="title"/>
          </p:nvPr>
        </p:nvSpPr>
        <p:spPr>
          <a:xfrm>
            <a:off x="1007746" y="438150"/>
            <a:ext cx="12618720" cy="1590676"/>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30D98C6-4FAA-57AA-1240-7D17CEBFAF8F}"/>
              </a:ext>
            </a:extLst>
          </p:cNvPr>
          <p:cNvSpPr>
            <a:spLocks noGrp="1"/>
          </p:cNvSpPr>
          <p:nvPr>
            <p:ph type="body" idx="1"/>
          </p:nvPr>
        </p:nvSpPr>
        <p:spPr>
          <a:xfrm>
            <a:off x="1007746" y="2017396"/>
            <a:ext cx="6189344" cy="988694"/>
          </a:xfrm>
        </p:spPr>
        <p:txBody>
          <a:bodyPr anchor="b"/>
          <a:lstStyle>
            <a:lvl1pPr marL="0" indent="0">
              <a:buNone/>
              <a:defRPr sz="2880" b="1"/>
            </a:lvl1pPr>
            <a:lvl2pPr marL="548618" indent="0">
              <a:buNone/>
              <a:defRPr sz="2400" b="1"/>
            </a:lvl2pPr>
            <a:lvl3pPr marL="1097236" indent="0">
              <a:buNone/>
              <a:defRPr sz="2160" b="1"/>
            </a:lvl3pPr>
            <a:lvl4pPr marL="1645854" indent="0">
              <a:buNone/>
              <a:defRPr sz="1920" b="1"/>
            </a:lvl4pPr>
            <a:lvl5pPr marL="2194472" indent="0">
              <a:buNone/>
              <a:defRPr sz="1920" b="1"/>
            </a:lvl5pPr>
            <a:lvl6pPr marL="2743091" indent="0">
              <a:buNone/>
              <a:defRPr sz="1920" b="1"/>
            </a:lvl6pPr>
            <a:lvl7pPr marL="3291708" indent="0">
              <a:buNone/>
              <a:defRPr sz="1920" b="1"/>
            </a:lvl7pPr>
            <a:lvl8pPr marL="3840326" indent="0">
              <a:buNone/>
              <a:defRPr sz="1920" b="1"/>
            </a:lvl8pPr>
            <a:lvl9pPr marL="4388945" indent="0">
              <a:buNone/>
              <a:defRPr sz="1920" b="1"/>
            </a:lvl9pPr>
          </a:lstStyle>
          <a:p>
            <a:pPr lvl="0"/>
            <a:r>
              <a:rPr lang="en-US"/>
              <a:t>Click to edit Master text styles</a:t>
            </a:r>
          </a:p>
        </p:txBody>
      </p:sp>
      <p:sp>
        <p:nvSpPr>
          <p:cNvPr id="4" name="Content Placeholder 3">
            <a:extLst>
              <a:ext uri="{FF2B5EF4-FFF2-40B4-BE49-F238E27FC236}">
                <a16:creationId xmlns:a16="http://schemas.microsoft.com/office/drawing/2014/main" id="{5F451056-7CA4-5CFE-63DB-8F31C8D5B683}"/>
              </a:ext>
            </a:extLst>
          </p:cNvPr>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26588B7-BD2B-09FE-1F9E-0B0EFD1AA4C5}"/>
              </a:ext>
            </a:extLst>
          </p:cNvPr>
          <p:cNvSpPr>
            <a:spLocks noGrp="1"/>
          </p:cNvSpPr>
          <p:nvPr>
            <p:ph type="body" sz="quarter" idx="3"/>
          </p:nvPr>
        </p:nvSpPr>
        <p:spPr>
          <a:xfrm>
            <a:off x="7406640" y="2017396"/>
            <a:ext cx="6219826" cy="988694"/>
          </a:xfrm>
        </p:spPr>
        <p:txBody>
          <a:bodyPr anchor="b"/>
          <a:lstStyle>
            <a:lvl1pPr marL="0" indent="0">
              <a:buNone/>
              <a:defRPr sz="2880" b="1"/>
            </a:lvl1pPr>
            <a:lvl2pPr marL="548618" indent="0">
              <a:buNone/>
              <a:defRPr sz="2400" b="1"/>
            </a:lvl2pPr>
            <a:lvl3pPr marL="1097236" indent="0">
              <a:buNone/>
              <a:defRPr sz="2160" b="1"/>
            </a:lvl3pPr>
            <a:lvl4pPr marL="1645854" indent="0">
              <a:buNone/>
              <a:defRPr sz="1920" b="1"/>
            </a:lvl4pPr>
            <a:lvl5pPr marL="2194472" indent="0">
              <a:buNone/>
              <a:defRPr sz="1920" b="1"/>
            </a:lvl5pPr>
            <a:lvl6pPr marL="2743091" indent="0">
              <a:buNone/>
              <a:defRPr sz="1920" b="1"/>
            </a:lvl6pPr>
            <a:lvl7pPr marL="3291708" indent="0">
              <a:buNone/>
              <a:defRPr sz="1920" b="1"/>
            </a:lvl7pPr>
            <a:lvl8pPr marL="3840326" indent="0">
              <a:buNone/>
              <a:defRPr sz="1920" b="1"/>
            </a:lvl8pPr>
            <a:lvl9pPr marL="4388945" indent="0">
              <a:buNone/>
              <a:defRPr sz="1920" b="1"/>
            </a:lvl9pPr>
          </a:lstStyle>
          <a:p>
            <a:pPr lvl="0"/>
            <a:r>
              <a:rPr lang="en-US"/>
              <a:t>Click to edit Master text styles</a:t>
            </a:r>
          </a:p>
        </p:txBody>
      </p:sp>
      <p:sp>
        <p:nvSpPr>
          <p:cNvPr id="6" name="Content Placeholder 5">
            <a:extLst>
              <a:ext uri="{FF2B5EF4-FFF2-40B4-BE49-F238E27FC236}">
                <a16:creationId xmlns:a16="http://schemas.microsoft.com/office/drawing/2014/main" id="{A7FCEEDC-D410-E2EA-A8D0-C3A33399AC75}"/>
              </a:ext>
            </a:extLst>
          </p:cNvPr>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FD3514E-2245-647B-92DF-E37F5D720F81}"/>
              </a:ext>
            </a:extLst>
          </p:cNvPr>
          <p:cNvSpPr>
            <a:spLocks noGrp="1"/>
          </p:cNvSpPr>
          <p:nvPr>
            <p:ph type="dt" sz="half" idx="10"/>
          </p:nvPr>
        </p:nvSpPr>
        <p:spPr/>
        <p:txBody>
          <a:bodyPr/>
          <a:lstStyle/>
          <a:p>
            <a:fld id="{A6ED8CAE-2F25-4C1A-863E-773B05CA5221}" type="datetimeFigureOut">
              <a:rPr lang="en-IN" smtClean="0"/>
              <a:t>30-May-2025</a:t>
            </a:fld>
            <a:endParaRPr lang="en-IN" dirty="0"/>
          </a:p>
        </p:txBody>
      </p:sp>
      <p:sp>
        <p:nvSpPr>
          <p:cNvPr id="8" name="Footer Placeholder 7">
            <a:extLst>
              <a:ext uri="{FF2B5EF4-FFF2-40B4-BE49-F238E27FC236}">
                <a16:creationId xmlns:a16="http://schemas.microsoft.com/office/drawing/2014/main" id="{A519026C-6A60-81D8-C878-347AA934E231}"/>
              </a:ext>
            </a:extLst>
          </p:cNvPr>
          <p:cNvSpPr>
            <a:spLocks noGrp="1"/>
          </p:cNvSpPr>
          <p:nvPr>
            <p:ph type="ftr" sz="quarter" idx="11"/>
          </p:nvPr>
        </p:nvSpPr>
        <p:spPr/>
        <p:txBody>
          <a:bodyPr/>
          <a:lstStyle/>
          <a:p>
            <a:endParaRPr lang="en-IN" dirty="0"/>
          </a:p>
        </p:txBody>
      </p:sp>
      <p:sp>
        <p:nvSpPr>
          <p:cNvPr id="9" name="Slide Number Placeholder 8">
            <a:extLst>
              <a:ext uri="{FF2B5EF4-FFF2-40B4-BE49-F238E27FC236}">
                <a16:creationId xmlns:a16="http://schemas.microsoft.com/office/drawing/2014/main" id="{F9380E2D-7010-86F0-DFE1-4B4F5AF1BBC0}"/>
              </a:ext>
            </a:extLst>
          </p:cNvPr>
          <p:cNvSpPr>
            <a:spLocks noGrp="1"/>
          </p:cNvSpPr>
          <p:nvPr>
            <p:ph type="sldNum" sz="quarter" idx="12"/>
          </p:nvPr>
        </p:nvSpPr>
        <p:spPr/>
        <p:txBody>
          <a:bodyPr/>
          <a:lstStyle/>
          <a:p>
            <a:fld id="{C3CD8DB7-7466-4F8A-8CF9-782DBDE2E90A}" type="slidenum">
              <a:rPr lang="en-IN" smtClean="0"/>
              <a:t>‹#›</a:t>
            </a:fld>
            <a:endParaRPr lang="en-IN" dirty="0"/>
          </a:p>
        </p:txBody>
      </p:sp>
    </p:spTree>
    <p:extLst>
      <p:ext uri="{BB962C8B-B14F-4D97-AF65-F5344CB8AC3E}">
        <p14:creationId xmlns:p14="http://schemas.microsoft.com/office/powerpoint/2010/main" val="262067956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B4A47-EF5A-9437-2047-7335169E4FB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98F4B97-5B50-C298-B2FA-C14EA91F29D0}"/>
              </a:ext>
            </a:extLst>
          </p:cNvPr>
          <p:cNvSpPr>
            <a:spLocks noGrp="1"/>
          </p:cNvSpPr>
          <p:nvPr>
            <p:ph type="dt" sz="half" idx="10"/>
          </p:nvPr>
        </p:nvSpPr>
        <p:spPr/>
        <p:txBody>
          <a:bodyPr/>
          <a:lstStyle/>
          <a:p>
            <a:fld id="{A6ED8CAE-2F25-4C1A-863E-773B05CA5221}" type="datetimeFigureOut">
              <a:rPr lang="en-IN" smtClean="0"/>
              <a:t>30-May-2025</a:t>
            </a:fld>
            <a:endParaRPr lang="en-IN" dirty="0"/>
          </a:p>
        </p:txBody>
      </p:sp>
      <p:sp>
        <p:nvSpPr>
          <p:cNvPr id="4" name="Footer Placeholder 3">
            <a:extLst>
              <a:ext uri="{FF2B5EF4-FFF2-40B4-BE49-F238E27FC236}">
                <a16:creationId xmlns:a16="http://schemas.microsoft.com/office/drawing/2014/main" id="{B358272F-7414-6D52-EF24-72D33BEAFF99}"/>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993BB8DC-736F-5D8B-0265-A60A04D28464}"/>
              </a:ext>
            </a:extLst>
          </p:cNvPr>
          <p:cNvSpPr>
            <a:spLocks noGrp="1"/>
          </p:cNvSpPr>
          <p:nvPr>
            <p:ph type="sldNum" sz="quarter" idx="12"/>
          </p:nvPr>
        </p:nvSpPr>
        <p:spPr/>
        <p:txBody>
          <a:bodyPr/>
          <a:lstStyle/>
          <a:p>
            <a:fld id="{C3CD8DB7-7466-4F8A-8CF9-782DBDE2E90A}" type="slidenum">
              <a:rPr lang="en-IN" smtClean="0"/>
              <a:t>‹#›</a:t>
            </a:fld>
            <a:endParaRPr lang="en-IN" dirty="0"/>
          </a:p>
        </p:txBody>
      </p:sp>
    </p:spTree>
    <p:extLst>
      <p:ext uri="{BB962C8B-B14F-4D97-AF65-F5344CB8AC3E}">
        <p14:creationId xmlns:p14="http://schemas.microsoft.com/office/powerpoint/2010/main" val="325379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DF6FDBD-3E2A-065E-9EA8-56C37A9C00FD}"/>
              </a:ext>
            </a:extLst>
          </p:cNvPr>
          <p:cNvSpPr>
            <a:spLocks noGrp="1"/>
          </p:cNvSpPr>
          <p:nvPr>
            <p:ph type="dt" sz="half" idx="10"/>
          </p:nvPr>
        </p:nvSpPr>
        <p:spPr/>
        <p:txBody>
          <a:bodyPr/>
          <a:lstStyle/>
          <a:p>
            <a:fld id="{A6ED8CAE-2F25-4C1A-863E-773B05CA5221}" type="datetimeFigureOut">
              <a:rPr lang="en-IN" smtClean="0"/>
              <a:t>30-May-2025</a:t>
            </a:fld>
            <a:endParaRPr lang="en-IN" dirty="0"/>
          </a:p>
        </p:txBody>
      </p:sp>
      <p:sp>
        <p:nvSpPr>
          <p:cNvPr id="3" name="Footer Placeholder 2">
            <a:extLst>
              <a:ext uri="{FF2B5EF4-FFF2-40B4-BE49-F238E27FC236}">
                <a16:creationId xmlns:a16="http://schemas.microsoft.com/office/drawing/2014/main" id="{115F7978-484F-AFA5-5552-FB57F6A03CA2}"/>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8665E5C7-0A31-0086-D331-A1B9A1F38980}"/>
              </a:ext>
            </a:extLst>
          </p:cNvPr>
          <p:cNvSpPr>
            <a:spLocks noGrp="1"/>
          </p:cNvSpPr>
          <p:nvPr>
            <p:ph type="sldNum" sz="quarter" idx="12"/>
          </p:nvPr>
        </p:nvSpPr>
        <p:spPr/>
        <p:txBody>
          <a:bodyPr/>
          <a:lstStyle/>
          <a:p>
            <a:fld id="{C3CD8DB7-7466-4F8A-8CF9-782DBDE2E90A}" type="slidenum">
              <a:rPr lang="en-IN" smtClean="0"/>
              <a:t>‹#›</a:t>
            </a:fld>
            <a:endParaRPr lang="en-IN" dirty="0"/>
          </a:p>
        </p:txBody>
      </p:sp>
    </p:spTree>
    <p:extLst>
      <p:ext uri="{BB962C8B-B14F-4D97-AF65-F5344CB8AC3E}">
        <p14:creationId xmlns:p14="http://schemas.microsoft.com/office/powerpoint/2010/main" val="286989846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BFD81-696D-8F84-272A-A11D8187A5FF}"/>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A7CD5F0-3CCA-6740-56D2-115C871F716E}"/>
              </a:ext>
            </a:extLst>
          </p:cNvPr>
          <p:cNvSpPr>
            <a:spLocks noGrp="1"/>
          </p:cNvSpPr>
          <p:nvPr>
            <p:ph idx="1"/>
          </p:nvPr>
        </p:nvSpPr>
        <p:spPr>
          <a:xfrm>
            <a:off x="6219826" y="1184912"/>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9386AB6-130F-FC7D-CDBA-A52639EFAC9B}"/>
              </a:ext>
            </a:extLst>
          </p:cNvPr>
          <p:cNvSpPr>
            <a:spLocks noGrp="1"/>
          </p:cNvSpPr>
          <p:nvPr>
            <p:ph type="body" sz="half" idx="2"/>
          </p:nvPr>
        </p:nvSpPr>
        <p:spPr>
          <a:xfrm>
            <a:off x="1007746" y="2468880"/>
            <a:ext cx="4718684" cy="4573906"/>
          </a:xfrm>
        </p:spPr>
        <p:txBody>
          <a:bodyPr/>
          <a:lstStyle>
            <a:lvl1pPr marL="0" indent="0">
              <a:buNone/>
              <a:defRPr sz="1920"/>
            </a:lvl1pPr>
            <a:lvl2pPr marL="548618" indent="0">
              <a:buNone/>
              <a:defRPr sz="1680"/>
            </a:lvl2pPr>
            <a:lvl3pPr marL="1097236" indent="0">
              <a:buNone/>
              <a:defRPr sz="1440"/>
            </a:lvl3pPr>
            <a:lvl4pPr marL="1645854" indent="0">
              <a:buNone/>
              <a:defRPr sz="1200"/>
            </a:lvl4pPr>
            <a:lvl5pPr marL="2194472" indent="0">
              <a:buNone/>
              <a:defRPr sz="1200"/>
            </a:lvl5pPr>
            <a:lvl6pPr marL="2743091" indent="0">
              <a:buNone/>
              <a:defRPr sz="1200"/>
            </a:lvl6pPr>
            <a:lvl7pPr marL="3291708" indent="0">
              <a:buNone/>
              <a:defRPr sz="1200"/>
            </a:lvl7pPr>
            <a:lvl8pPr marL="3840326" indent="0">
              <a:buNone/>
              <a:defRPr sz="1200"/>
            </a:lvl8pPr>
            <a:lvl9pPr marL="4388945"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B348FC4F-957C-3FD7-19E1-60BD1185946C}"/>
              </a:ext>
            </a:extLst>
          </p:cNvPr>
          <p:cNvSpPr>
            <a:spLocks noGrp="1"/>
          </p:cNvSpPr>
          <p:nvPr>
            <p:ph type="dt" sz="half" idx="10"/>
          </p:nvPr>
        </p:nvSpPr>
        <p:spPr/>
        <p:txBody>
          <a:bodyPr/>
          <a:lstStyle/>
          <a:p>
            <a:fld id="{A6ED8CAE-2F25-4C1A-863E-773B05CA5221}" type="datetimeFigureOut">
              <a:rPr lang="en-IN" smtClean="0"/>
              <a:t>30-May-2025</a:t>
            </a:fld>
            <a:endParaRPr lang="en-IN" dirty="0"/>
          </a:p>
        </p:txBody>
      </p:sp>
      <p:sp>
        <p:nvSpPr>
          <p:cNvPr id="6" name="Footer Placeholder 5">
            <a:extLst>
              <a:ext uri="{FF2B5EF4-FFF2-40B4-BE49-F238E27FC236}">
                <a16:creationId xmlns:a16="http://schemas.microsoft.com/office/drawing/2014/main" id="{FB83F027-0B04-3889-77D4-01214E52BA51}"/>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243728FD-7393-BE83-E04D-195643DAD543}"/>
              </a:ext>
            </a:extLst>
          </p:cNvPr>
          <p:cNvSpPr>
            <a:spLocks noGrp="1"/>
          </p:cNvSpPr>
          <p:nvPr>
            <p:ph type="sldNum" sz="quarter" idx="12"/>
          </p:nvPr>
        </p:nvSpPr>
        <p:spPr/>
        <p:txBody>
          <a:bodyPr/>
          <a:lstStyle/>
          <a:p>
            <a:fld id="{C3CD8DB7-7466-4F8A-8CF9-782DBDE2E90A}" type="slidenum">
              <a:rPr lang="en-IN" smtClean="0"/>
              <a:t>‹#›</a:t>
            </a:fld>
            <a:endParaRPr lang="en-IN" dirty="0"/>
          </a:p>
        </p:txBody>
      </p:sp>
    </p:spTree>
    <p:extLst>
      <p:ext uri="{BB962C8B-B14F-4D97-AF65-F5344CB8AC3E}">
        <p14:creationId xmlns:p14="http://schemas.microsoft.com/office/powerpoint/2010/main" val="2737470831"/>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09430-3BC8-06F1-746C-851FE265971D}"/>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5D76729-266B-9E47-BB99-66E4EAE7EAA7}"/>
              </a:ext>
            </a:extLst>
          </p:cNvPr>
          <p:cNvSpPr>
            <a:spLocks noGrp="1"/>
          </p:cNvSpPr>
          <p:nvPr>
            <p:ph type="pic" idx="1"/>
          </p:nvPr>
        </p:nvSpPr>
        <p:spPr>
          <a:xfrm>
            <a:off x="6219826" y="1184912"/>
            <a:ext cx="7406640" cy="5848350"/>
          </a:xfrm>
        </p:spPr>
        <p:txBody>
          <a:bodyPr/>
          <a:lstStyle>
            <a:lvl1pPr marL="0" indent="0">
              <a:buNone/>
              <a:defRPr sz="3840"/>
            </a:lvl1pPr>
            <a:lvl2pPr marL="548618" indent="0">
              <a:buNone/>
              <a:defRPr sz="3360"/>
            </a:lvl2pPr>
            <a:lvl3pPr marL="1097236" indent="0">
              <a:buNone/>
              <a:defRPr sz="2880"/>
            </a:lvl3pPr>
            <a:lvl4pPr marL="1645854" indent="0">
              <a:buNone/>
              <a:defRPr sz="2400"/>
            </a:lvl4pPr>
            <a:lvl5pPr marL="2194472" indent="0">
              <a:buNone/>
              <a:defRPr sz="2400"/>
            </a:lvl5pPr>
            <a:lvl6pPr marL="2743091" indent="0">
              <a:buNone/>
              <a:defRPr sz="2400"/>
            </a:lvl6pPr>
            <a:lvl7pPr marL="3291708" indent="0">
              <a:buNone/>
              <a:defRPr sz="2400"/>
            </a:lvl7pPr>
            <a:lvl8pPr marL="3840326" indent="0">
              <a:buNone/>
              <a:defRPr sz="2400"/>
            </a:lvl8pPr>
            <a:lvl9pPr marL="4388945" indent="0">
              <a:buNone/>
              <a:defRPr sz="2400"/>
            </a:lvl9pPr>
          </a:lstStyle>
          <a:p>
            <a:endParaRPr lang="en-IN" dirty="0"/>
          </a:p>
        </p:txBody>
      </p:sp>
      <p:sp>
        <p:nvSpPr>
          <p:cNvPr id="4" name="Text Placeholder 3">
            <a:extLst>
              <a:ext uri="{FF2B5EF4-FFF2-40B4-BE49-F238E27FC236}">
                <a16:creationId xmlns:a16="http://schemas.microsoft.com/office/drawing/2014/main" id="{FCC51D0E-16E3-963E-4112-2D865CE14587}"/>
              </a:ext>
            </a:extLst>
          </p:cNvPr>
          <p:cNvSpPr>
            <a:spLocks noGrp="1"/>
          </p:cNvSpPr>
          <p:nvPr>
            <p:ph type="body" sz="half" idx="2"/>
          </p:nvPr>
        </p:nvSpPr>
        <p:spPr>
          <a:xfrm>
            <a:off x="1007746" y="2468880"/>
            <a:ext cx="4718684" cy="4573906"/>
          </a:xfrm>
        </p:spPr>
        <p:txBody>
          <a:bodyPr/>
          <a:lstStyle>
            <a:lvl1pPr marL="0" indent="0">
              <a:buNone/>
              <a:defRPr sz="1920"/>
            </a:lvl1pPr>
            <a:lvl2pPr marL="548618" indent="0">
              <a:buNone/>
              <a:defRPr sz="1680"/>
            </a:lvl2pPr>
            <a:lvl3pPr marL="1097236" indent="0">
              <a:buNone/>
              <a:defRPr sz="1440"/>
            </a:lvl3pPr>
            <a:lvl4pPr marL="1645854" indent="0">
              <a:buNone/>
              <a:defRPr sz="1200"/>
            </a:lvl4pPr>
            <a:lvl5pPr marL="2194472" indent="0">
              <a:buNone/>
              <a:defRPr sz="1200"/>
            </a:lvl5pPr>
            <a:lvl6pPr marL="2743091" indent="0">
              <a:buNone/>
              <a:defRPr sz="1200"/>
            </a:lvl6pPr>
            <a:lvl7pPr marL="3291708" indent="0">
              <a:buNone/>
              <a:defRPr sz="1200"/>
            </a:lvl7pPr>
            <a:lvl8pPr marL="3840326" indent="0">
              <a:buNone/>
              <a:defRPr sz="1200"/>
            </a:lvl8pPr>
            <a:lvl9pPr marL="4388945"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C5A36CA4-51B6-C1BD-9BC5-C3824A1F5C99}"/>
              </a:ext>
            </a:extLst>
          </p:cNvPr>
          <p:cNvSpPr>
            <a:spLocks noGrp="1"/>
          </p:cNvSpPr>
          <p:nvPr>
            <p:ph type="dt" sz="half" idx="10"/>
          </p:nvPr>
        </p:nvSpPr>
        <p:spPr/>
        <p:txBody>
          <a:bodyPr/>
          <a:lstStyle/>
          <a:p>
            <a:fld id="{A6ED8CAE-2F25-4C1A-863E-773B05CA5221}" type="datetimeFigureOut">
              <a:rPr lang="en-IN" smtClean="0"/>
              <a:t>30-May-2025</a:t>
            </a:fld>
            <a:endParaRPr lang="en-IN" dirty="0"/>
          </a:p>
        </p:txBody>
      </p:sp>
      <p:sp>
        <p:nvSpPr>
          <p:cNvPr id="6" name="Footer Placeholder 5">
            <a:extLst>
              <a:ext uri="{FF2B5EF4-FFF2-40B4-BE49-F238E27FC236}">
                <a16:creationId xmlns:a16="http://schemas.microsoft.com/office/drawing/2014/main" id="{DD0FDDBA-878B-8A0D-ABBF-D9E436A9AAA7}"/>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6C1939F6-AE9B-7DF8-B054-B0797C53A08C}"/>
              </a:ext>
            </a:extLst>
          </p:cNvPr>
          <p:cNvSpPr>
            <a:spLocks noGrp="1"/>
          </p:cNvSpPr>
          <p:nvPr>
            <p:ph type="sldNum" sz="quarter" idx="12"/>
          </p:nvPr>
        </p:nvSpPr>
        <p:spPr/>
        <p:txBody>
          <a:bodyPr/>
          <a:lstStyle/>
          <a:p>
            <a:fld id="{C3CD8DB7-7466-4F8A-8CF9-782DBDE2E90A}" type="slidenum">
              <a:rPr lang="en-IN" smtClean="0"/>
              <a:t>‹#›</a:t>
            </a:fld>
            <a:endParaRPr lang="en-IN" dirty="0"/>
          </a:p>
        </p:txBody>
      </p:sp>
    </p:spTree>
    <p:extLst>
      <p:ext uri="{BB962C8B-B14F-4D97-AF65-F5344CB8AC3E}">
        <p14:creationId xmlns:p14="http://schemas.microsoft.com/office/powerpoint/2010/main" val="36978875"/>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C5033-2A31-2BD9-8920-A24252CD0C5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72629D7-3D0D-B3FF-5C17-8D9C67891B7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BB72D58-A25A-6D27-E39E-6ED6629DD0A1}"/>
              </a:ext>
            </a:extLst>
          </p:cNvPr>
          <p:cNvSpPr>
            <a:spLocks noGrp="1"/>
          </p:cNvSpPr>
          <p:nvPr>
            <p:ph type="dt" sz="half" idx="10"/>
          </p:nvPr>
        </p:nvSpPr>
        <p:spPr/>
        <p:txBody>
          <a:bodyPr/>
          <a:lstStyle/>
          <a:p>
            <a:fld id="{A6ED8CAE-2F25-4C1A-863E-773B05CA5221}" type="datetimeFigureOut">
              <a:rPr lang="en-IN" smtClean="0"/>
              <a:t>30-May-2025</a:t>
            </a:fld>
            <a:endParaRPr lang="en-IN" dirty="0"/>
          </a:p>
        </p:txBody>
      </p:sp>
      <p:sp>
        <p:nvSpPr>
          <p:cNvPr id="5" name="Footer Placeholder 4">
            <a:extLst>
              <a:ext uri="{FF2B5EF4-FFF2-40B4-BE49-F238E27FC236}">
                <a16:creationId xmlns:a16="http://schemas.microsoft.com/office/drawing/2014/main" id="{1E2C6ACB-A313-3038-9F8D-7B07F69F7444}"/>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EF93C68E-ADAA-A41B-5AA5-6933093D9E76}"/>
              </a:ext>
            </a:extLst>
          </p:cNvPr>
          <p:cNvSpPr>
            <a:spLocks noGrp="1"/>
          </p:cNvSpPr>
          <p:nvPr>
            <p:ph type="sldNum" sz="quarter" idx="12"/>
          </p:nvPr>
        </p:nvSpPr>
        <p:spPr/>
        <p:txBody>
          <a:bodyPr/>
          <a:lstStyle/>
          <a:p>
            <a:fld id="{C3CD8DB7-7466-4F8A-8CF9-782DBDE2E90A}" type="slidenum">
              <a:rPr lang="en-IN" smtClean="0"/>
              <a:t>‹#›</a:t>
            </a:fld>
            <a:endParaRPr lang="en-IN" dirty="0"/>
          </a:p>
        </p:txBody>
      </p:sp>
    </p:spTree>
    <p:extLst>
      <p:ext uri="{BB962C8B-B14F-4D97-AF65-F5344CB8AC3E}">
        <p14:creationId xmlns:p14="http://schemas.microsoft.com/office/powerpoint/2010/main" val="4179404517"/>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BE86464-8E89-67E0-9713-8F39A6AFDE1A}"/>
              </a:ext>
            </a:extLst>
          </p:cNvPr>
          <p:cNvSpPr>
            <a:spLocks noGrp="1"/>
          </p:cNvSpPr>
          <p:nvPr>
            <p:ph type="title" orient="vert"/>
          </p:nvPr>
        </p:nvSpPr>
        <p:spPr>
          <a:xfrm>
            <a:off x="10469880" y="438150"/>
            <a:ext cx="3154680" cy="6974206"/>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B36F649-E0A7-0F9B-2549-9C2B90AFD790}"/>
              </a:ext>
            </a:extLst>
          </p:cNvPr>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375C74B-2CC9-DD25-46C0-9E9B3A248E09}"/>
              </a:ext>
            </a:extLst>
          </p:cNvPr>
          <p:cNvSpPr>
            <a:spLocks noGrp="1"/>
          </p:cNvSpPr>
          <p:nvPr>
            <p:ph type="dt" sz="half" idx="10"/>
          </p:nvPr>
        </p:nvSpPr>
        <p:spPr/>
        <p:txBody>
          <a:bodyPr/>
          <a:lstStyle/>
          <a:p>
            <a:fld id="{A6ED8CAE-2F25-4C1A-863E-773B05CA5221}" type="datetimeFigureOut">
              <a:rPr lang="en-IN" smtClean="0"/>
              <a:t>30-May-2025</a:t>
            </a:fld>
            <a:endParaRPr lang="en-IN" dirty="0"/>
          </a:p>
        </p:txBody>
      </p:sp>
      <p:sp>
        <p:nvSpPr>
          <p:cNvPr id="5" name="Footer Placeholder 4">
            <a:extLst>
              <a:ext uri="{FF2B5EF4-FFF2-40B4-BE49-F238E27FC236}">
                <a16:creationId xmlns:a16="http://schemas.microsoft.com/office/drawing/2014/main" id="{B51A165F-E662-4C7C-6C51-6E8054BB8937}"/>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3A766EF1-2D45-957E-058D-483B19906873}"/>
              </a:ext>
            </a:extLst>
          </p:cNvPr>
          <p:cNvSpPr>
            <a:spLocks noGrp="1"/>
          </p:cNvSpPr>
          <p:nvPr>
            <p:ph type="sldNum" sz="quarter" idx="12"/>
          </p:nvPr>
        </p:nvSpPr>
        <p:spPr/>
        <p:txBody>
          <a:bodyPr/>
          <a:lstStyle/>
          <a:p>
            <a:fld id="{C3CD8DB7-7466-4F8A-8CF9-782DBDE2E90A}" type="slidenum">
              <a:rPr lang="en-IN" smtClean="0"/>
              <a:t>‹#›</a:t>
            </a:fld>
            <a:endParaRPr lang="en-IN" dirty="0"/>
          </a:p>
        </p:txBody>
      </p:sp>
    </p:spTree>
    <p:extLst>
      <p:ext uri="{BB962C8B-B14F-4D97-AF65-F5344CB8AC3E}">
        <p14:creationId xmlns:p14="http://schemas.microsoft.com/office/powerpoint/2010/main" val="708248256"/>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AB0A3-F8F2-4E16-AAD3-6284149E094A}"/>
              </a:ext>
            </a:extLst>
          </p:cNvPr>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IN"/>
          </a:p>
        </p:txBody>
      </p:sp>
      <p:sp>
        <p:nvSpPr>
          <p:cNvPr id="3" name="Subtitle 2">
            <a:extLst>
              <a:ext uri="{FF2B5EF4-FFF2-40B4-BE49-F238E27FC236}">
                <a16:creationId xmlns:a16="http://schemas.microsoft.com/office/drawing/2014/main" id="{14A877C8-2788-4F46-8085-9AC76B53D1D9}"/>
              </a:ext>
            </a:extLst>
          </p:cNvPr>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7E9B6B4-DF27-4FB7-8B69-C443A2BE246E}"/>
              </a:ext>
            </a:extLst>
          </p:cNvPr>
          <p:cNvSpPr>
            <a:spLocks noGrp="1"/>
          </p:cNvSpPr>
          <p:nvPr>
            <p:ph type="dt" sz="half" idx="10"/>
          </p:nvPr>
        </p:nvSpPr>
        <p:spPr/>
        <p:txBody>
          <a:bodyPr/>
          <a:lstStyle/>
          <a:p>
            <a:fld id="{F4F8806B-00FD-4328-9676-D049B7972F39}" type="datetimeFigureOut">
              <a:rPr lang="en-IN" smtClean="0"/>
              <a:t>30-May-2025</a:t>
            </a:fld>
            <a:endParaRPr lang="en-IN" dirty="0"/>
          </a:p>
        </p:txBody>
      </p:sp>
      <p:sp>
        <p:nvSpPr>
          <p:cNvPr id="5" name="Footer Placeholder 4">
            <a:extLst>
              <a:ext uri="{FF2B5EF4-FFF2-40B4-BE49-F238E27FC236}">
                <a16:creationId xmlns:a16="http://schemas.microsoft.com/office/drawing/2014/main" id="{FDD89AB9-FDE0-428B-B895-0F061B2FA9E4}"/>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7F8E607C-3328-4680-8799-E98E552F1EDF}"/>
              </a:ext>
            </a:extLst>
          </p:cNvPr>
          <p:cNvSpPr>
            <a:spLocks noGrp="1"/>
          </p:cNvSpPr>
          <p:nvPr>
            <p:ph type="sldNum" sz="quarter" idx="12"/>
          </p:nvPr>
        </p:nvSpPr>
        <p:spPr/>
        <p:txBody>
          <a:bodyPr/>
          <a:lstStyle/>
          <a:p>
            <a:fld id="{C041AC82-B69E-49FC-B30D-2D9A6B3F9FC6}" type="slidenum">
              <a:rPr lang="en-IN" smtClean="0"/>
              <a:t>‹#›</a:t>
            </a:fld>
            <a:endParaRPr lang="en-IN" dirty="0"/>
          </a:p>
        </p:txBody>
      </p:sp>
    </p:spTree>
    <p:extLst>
      <p:ext uri="{BB962C8B-B14F-4D97-AF65-F5344CB8AC3E}">
        <p14:creationId xmlns:p14="http://schemas.microsoft.com/office/powerpoint/2010/main" val="1712445202"/>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4F317-08EF-4836-A996-24E03643D90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32E91E3-BBFD-4143-A7D3-AA730E71E14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C18B977-0B2B-4B78-89AA-D6A617F968CE}"/>
              </a:ext>
            </a:extLst>
          </p:cNvPr>
          <p:cNvSpPr>
            <a:spLocks noGrp="1"/>
          </p:cNvSpPr>
          <p:nvPr>
            <p:ph type="dt" sz="half" idx="10"/>
          </p:nvPr>
        </p:nvSpPr>
        <p:spPr/>
        <p:txBody>
          <a:bodyPr/>
          <a:lstStyle/>
          <a:p>
            <a:fld id="{F4F8806B-00FD-4328-9676-D049B7972F39}" type="datetimeFigureOut">
              <a:rPr lang="en-IN" smtClean="0"/>
              <a:t>30-May-2025</a:t>
            </a:fld>
            <a:endParaRPr lang="en-IN" dirty="0"/>
          </a:p>
        </p:txBody>
      </p:sp>
      <p:sp>
        <p:nvSpPr>
          <p:cNvPr id="5" name="Footer Placeholder 4">
            <a:extLst>
              <a:ext uri="{FF2B5EF4-FFF2-40B4-BE49-F238E27FC236}">
                <a16:creationId xmlns:a16="http://schemas.microsoft.com/office/drawing/2014/main" id="{4D44AA39-5C5D-4054-9B34-53F1F1A02B43}"/>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A151C17A-ED5B-45A0-A78B-EBFFDBC78066}"/>
              </a:ext>
            </a:extLst>
          </p:cNvPr>
          <p:cNvSpPr>
            <a:spLocks noGrp="1"/>
          </p:cNvSpPr>
          <p:nvPr>
            <p:ph type="sldNum" sz="quarter" idx="12"/>
          </p:nvPr>
        </p:nvSpPr>
        <p:spPr/>
        <p:txBody>
          <a:bodyPr/>
          <a:lstStyle/>
          <a:p>
            <a:fld id="{C041AC82-B69E-49FC-B30D-2D9A6B3F9FC6}" type="slidenum">
              <a:rPr lang="en-IN" smtClean="0"/>
              <a:t>‹#›</a:t>
            </a:fld>
            <a:endParaRPr lang="en-IN" dirty="0"/>
          </a:p>
        </p:txBody>
      </p:sp>
    </p:spTree>
    <p:extLst>
      <p:ext uri="{BB962C8B-B14F-4D97-AF65-F5344CB8AC3E}">
        <p14:creationId xmlns:p14="http://schemas.microsoft.com/office/powerpoint/2010/main" val="3791998619"/>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72378-F95E-46CD-B08A-EF3296DB4A67}"/>
              </a:ext>
            </a:extLst>
          </p:cNvPr>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BE81225-1630-40F8-81EC-E480ABBF80DD}"/>
              </a:ext>
            </a:extLst>
          </p:cNvPr>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4708A4F-E619-4171-B39A-8A841DD1E080}"/>
              </a:ext>
            </a:extLst>
          </p:cNvPr>
          <p:cNvSpPr>
            <a:spLocks noGrp="1"/>
          </p:cNvSpPr>
          <p:nvPr>
            <p:ph type="dt" sz="half" idx="10"/>
          </p:nvPr>
        </p:nvSpPr>
        <p:spPr/>
        <p:txBody>
          <a:bodyPr/>
          <a:lstStyle/>
          <a:p>
            <a:fld id="{F4F8806B-00FD-4328-9676-D049B7972F39}" type="datetimeFigureOut">
              <a:rPr lang="en-IN" smtClean="0"/>
              <a:t>30-May-2025</a:t>
            </a:fld>
            <a:endParaRPr lang="en-IN" dirty="0"/>
          </a:p>
        </p:txBody>
      </p:sp>
      <p:sp>
        <p:nvSpPr>
          <p:cNvPr id="5" name="Footer Placeholder 4">
            <a:extLst>
              <a:ext uri="{FF2B5EF4-FFF2-40B4-BE49-F238E27FC236}">
                <a16:creationId xmlns:a16="http://schemas.microsoft.com/office/drawing/2014/main" id="{A9074336-D140-4CB4-8522-8CAACA9DB7CE}"/>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36F8AB46-7972-45B0-86EE-D47D88E29325}"/>
              </a:ext>
            </a:extLst>
          </p:cNvPr>
          <p:cNvSpPr>
            <a:spLocks noGrp="1"/>
          </p:cNvSpPr>
          <p:nvPr>
            <p:ph type="sldNum" sz="quarter" idx="12"/>
          </p:nvPr>
        </p:nvSpPr>
        <p:spPr/>
        <p:txBody>
          <a:bodyPr/>
          <a:lstStyle/>
          <a:p>
            <a:fld id="{C041AC82-B69E-49FC-B30D-2D9A6B3F9FC6}" type="slidenum">
              <a:rPr lang="en-IN" smtClean="0"/>
              <a:t>‹#›</a:t>
            </a:fld>
            <a:endParaRPr lang="en-IN" dirty="0"/>
          </a:p>
        </p:txBody>
      </p:sp>
    </p:spTree>
    <p:extLst>
      <p:ext uri="{BB962C8B-B14F-4D97-AF65-F5344CB8AC3E}">
        <p14:creationId xmlns:p14="http://schemas.microsoft.com/office/powerpoint/2010/main" val="2371742713"/>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D4EF5-67F3-4AB0-B0EC-601BA8B2528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CFBFB04-24F5-4A72-A567-B33BE806B890}"/>
              </a:ext>
            </a:extLst>
          </p:cNvPr>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40E28C9-48E2-45EE-8D03-9C442E22FEB2}"/>
              </a:ext>
            </a:extLst>
          </p:cNvPr>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256A088-FF5F-4107-825E-E9531AEBB6C6}"/>
              </a:ext>
            </a:extLst>
          </p:cNvPr>
          <p:cNvSpPr>
            <a:spLocks noGrp="1"/>
          </p:cNvSpPr>
          <p:nvPr>
            <p:ph type="dt" sz="half" idx="10"/>
          </p:nvPr>
        </p:nvSpPr>
        <p:spPr/>
        <p:txBody>
          <a:bodyPr/>
          <a:lstStyle/>
          <a:p>
            <a:fld id="{F4F8806B-00FD-4328-9676-D049B7972F39}" type="datetimeFigureOut">
              <a:rPr lang="en-IN" smtClean="0"/>
              <a:t>30-May-2025</a:t>
            </a:fld>
            <a:endParaRPr lang="en-IN" dirty="0"/>
          </a:p>
        </p:txBody>
      </p:sp>
      <p:sp>
        <p:nvSpPr>
          <p:cNvPr id="6" name="Footer Placeholder 5">
            <a:extLst>
              <a:ext uri="{FF2B5EF4-FFF2-40B4-BE49-F238E27FC236}">
                <a16:creationId xmlns:a16="http://schemas.microsoft.com/office/drawing/2014/main" id="{3C5F7D3D-6854-4399-AF9C-3F7BCA521D5D}"/>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4209BF05-926C-467B-80F6-66495ABBAC45}"/>
              </a:ext>
            </a:extLst>
          </p:cNvPr>
          <p:cNvSpPr>
            <a:spLocks noGrp="1"/>
          </p:cNvSpPr>
          <p:nvPr>
            <p:ph type="sldNum" sz="quarter" idx="12"/>
          </p:nvPr>
        </p:nvSpPr>
        <p:spPr/>
        <p:txBody>
          <a:bodyPr/>
          <a:lstStyle/>
          <a:p>
            <a:fld id="{C041AC82-B69E-49FC-B30D-2D9A6B3F9FC6}" type="slidenum">
              <a:rPr lang="en-IN" smtClean="0"/>
              <a:t>‹#›</a:t>
            </a:fld>
            <a:endParaRPr lang="en-IN" dirty="0"/>
          </a:p>
        </p:txBody>
      </p:sp>
    </p:spTree>
    <p:extLst>
      <p:ext uri="{BB962C8B-B14F-4D97-AF65-F5344CB8AC3E}">
        <p14:creationId xmlns:p14="http://schemas.microsoft.com/office/powerpoint/2010/main" val="1687118319"/>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AF017-2A58-486E-8B8F-657F9C19422C}"/>
              </a:ext>
            </a:extLst>
          </p:cNvPr>
          <p:cNvSpPr>
            <a:spLocks noGrp="1"/>
          </p:cNvSpPr>
          <p:nvPr>
            <p:ph type="title"/>
          </p:nvPr>
        </p:nvSpPr>
        <p:spPr>
          <a:xfrm>
            <a:off x="1007746" y="438150"/>
            <a:ext cx="12618720" cy="1590676"/>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B91E2BB-9FC6-4CD6-9D63-047E9023B727}"/>
              </a:ext>
            </a:extLst>
          </p:cNvPr>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a:extLst>
              <a:ext uri="{FF2B5EF4-FFF2-40B4-BE49-F238E27FC236}">
                <a16:creationId xmlns:a16="http://schemas.microsoft.com/office/drawing/2014/main" id="{79C26AE6-9845-440C-848C-24F3435505CA}"/>
              </a:ext>
            </a:extLst>
          </p:cNvPr>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E6D7596-000A-47FE-BD61-8CFC4841D179}"/>
              </a:ext>
            </a:extLst>
          </p:cNvPr>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a:extLst>
              <a:ext uri="{FF2B5EF4-FFF2-40B4-BE49-F238E27FC236}">
                <a16:creationId xmlns:a16="http://schemas.microsoft.com/office/drawing/2014/main" id="{59EB7E02-E367-44A9-BA6F-13B8A77EA862}"/>
              </a:ext>
            </a:extLst>
          </p:cNvPr>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CD32BD9-F7B9-4EE5-86A5-B25EB54BB4B8}"/>
              </a:ext>
            </a:extLst>
          </p:cNvPr>
          <p:cNvSpPr>
            <a:spLocks noGrp="1"/>
          </p:cNvSpPr>
          <p:nvPr>
            <p:ph type="dt" sz="half" idx="10"/>
          </p:nvPr>
        </p:nvSpPr>
        <p:spPr/>
        <p:txBody>
          <a:bodyPr/>
          <a:lstStyle/>
          <a:p>
            <a:fld id="{F4F8806B-00FD-4328-9676-D049B7972F39}" type="datetimeFigureOut">
              <a:rPr lang="en-IN" smtClean="0"/>
              <a:t>30-May-2025</a:t>
            </a:fld>
            <a:endParaRPr lang="en-IN" dirty="0"/>
          </a:p>
        </p:txBody>
      </p:sp>
      <p:sp>
        <p:nvSpPr>
          <p:cNvPr id="8" name="Footer Placeholder 7">
            <a:extLst>
              <a:ext uri="{FF2B5EF4-FFF2-40B4-BE49-F238E27FC236}">
                <a16:creationId xmlns:a16="http://schemas.microsoft.com/office/drawing/2014/main" id="{7704AAC6-035E-4CC6-97FC-953188B489AE}"/>
              </a:ext>
            </a:extLst>
          </p:cNvPr>
          <p:cNvSpPr>
            <a:spLocks noGrp="1"/>
          </p:cNvSpPr>
          <p:nvPr>
            <p:ph type="ftr" sz="quarter" idx="11"/>
          </p:nvPr>
        </p:nvSpPr>
        <p:spPr/>
        <p:txBody>
          <a:bodyPr/>
          <a:lstStyle/>
          <a:p>
            <a:endParaRPr lang="en-IN" dirty="0"/>
          </a:p>
        </p:txBody>
      </p:sp>
      <p:sp>
        <p:nvSpPr>
          <p:cNvPr id="9" name="Slide Number Placeholder 8">
            <a:extLst>
              <a:ext uri="{FF2B5EF4-FFF2-40B4-BE49-F238E27FC236}">
                <a16:creationId xmlns:a16="http://schemas.microsoft.com/office/drawing/2014/main" id="{D2A8626E-A889-4719-9818-B0B08FB9503C}"/>
              </a:ext>
            </a:extLst>
          </p:cNvPr>
          <p:cNvSpPr>
            <a:spLocks noGrp="1"/>
          </p:cNvSpPr>
          <p:nvPr>
            <p:ph type="sldNum" sz="quarter" idx="12"/>
          </p:nvPr>
        </p:nvSpPr>
        <p:spPr/>
        <p:txBody>
          <a:bodyPr/>
          <a:lstStyle/>
          <a:p>
            <a:fld id="{C041AC82-B69E-49FC-B30D-2D9A6B3F9FC6}" type="slidenum">
              <a:rPr lang="en-IN" smtClean="0"/>
              <a:t>‹#›</a:t>
            </a:fld>
            <a:endParaRPr lang="en-IN" dirty="0"/>
          </a:p>
        </p:txBody>
      </p:sp>
    </p:spTree>
    <p:extLst>
      <p:ext uri="{BB962C8B-B14F-4D97-AF65-F5344CB8AC3E}">
        <p14:creationId xmlns:p14="http://schemas.microsoft.com/office/powerpoint/2010/main" val="15519614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3E77C-6970-44B2-8F7B-2840ED92E0C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020348D-183A-489E-A260-11CF2F1FA209}"/>
              </a:ext>
            </a:extLst>
          </p:cNvPr>
          <p:cNvSpPr>
            <a:spLocks noGrp="1"/>
          </p:cNvSpPr>
          <p:nvPr>
            <p:ph type="dt" sz="half" idx="10"/>
          </p:nvPr>
        </p:nvSpPr>
        <p:spPr/>
        <p:txBody>
          <a:bodyPr/>
          <a:lstStyle/>
          <a:p>
            <a:fld id="{F4F8806B-00FD-4328-9676-D049B7972F39}" type="datetimeFigureOut">
              <a:rPr lang="en-IN" smtClean="0"/>
              <a:t>30-May-2025</a:t>
            </a:fld>
            <a:endParaRPr lang="en-IN" dirty="0"/>
          </a:p>
        </p:txBody>
      </p:sp>
      <p:sp>
        <p:nvSpPr>
          <p:cNvPr id="4" name="Footer Placeholder 3">
            <a:extLst>
              <a:ext uri="{FF2B5EF4-FFF2-40B4-BE49-F238E27FC236}">
                <a16:creationId xmlns:a16="http://schemas.microsoft.com/office/drawing/2014/main" id="{F666CAF4-C3B1-49D0-B773-F5C3361AE565}"/>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5AB9C761-22E2-476D-9C8D-E2BA63470A37}"/>
              </a:ext>
            </a:extLst>
          </p:cNvPr>
          <p:cNvSpPr>
            <a:spLocks noGrp="1"/>
          </p:cNvSpPr>
          <p:nvPr>
            <p:ph type="sldNum" sz="quarter" idx="12"/>
          </p:nvPr>
        </p:nvSpPr>
        <p:spPr/>
        <p:txBody>
          <a:bodyPr/>
          <a:lstStyle/>
          <a:p>
            <a:fld id="{C041AC82-B69E-49FC-B30D-2D9A6B3F9FC6}" type="slidenum">
              <a:rPr lang="en-IN" smtClean="0"/>
              <a:t>‹#›</a:t>
            </a:fld>
            <a:endParaRPr lang="en-IN" dirty="0"/>
          </a:p>
        </p:txBody>
      </p:sp>
    </p:spTree>
    <p:extLst>
      <p:ext uri="{BB962C8B-B14F-4D97-AF65-F5344CB8AC3E}">
        <p14:creationId xmlns:p14="http://schemas.microsoft.com/office/powerpoint/2010/main" val="313631396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26A66B7-F99D-4B56-817B-19FA5BD25298}"/>
              </a:ext>
            </a:extLst>
          </p:cNvPr>
          <p:cNvSpPr>
            <a:spLocks noGrp="1"/>
          </p:cNvSpPr>
          <p:nvPr>
            <p:ph type="dt" sz="half" idx="10"/>
          </p:nvPr>
        </p:nvSpPr>
        <p:spPr/>
        <p:txBody>
          <a:bodyPr/>
          <a:lstStyle/>
          <a:p>
            <a:fld id="{F4F8806B-00FD-4328-9676-D049B7972F39}" type="datetimeFigureOut">
              <a:rPr lang="en-IN" smtClean="0"/>
              <a:t>30-May-2025</a:t>
            </a:fld>
            <a:endParaRPr lang="en-IN" dirty="0"/>
          </a:p>
        </p:txBody>
      </p:sp>
      <p:sp>
        <p:nvSpPr>
          <p:cNvPr id="3" name="Footer Placeholder 2">
            <a:extLst>
              <a:ext uri="{FF2B5EF4-FFF2-40B4-BE49-F238E27FC236}">
                <a16:creationId xmlns:a16="http://schemas.microsoft.com/office/drawing/2014/main" id="{9B14B5C9-CB29-4044-9784-8F31E3D3C54E}"/>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EA111D5D-E842-4249-B3CE-2FF539D21C1F}"/>
              </a:ext>
            </a:extLst>
          </p:cNvPr>
          <p:cNvSpPr>
            <a:spLocks noGrp="1"/>
          </p:cNvSpPr>
          <p:nvPr>
            <p:ph type="sldNum" sz="quarter" idx="12"/>
          </p:nvPr>
        </p:nvSpPr>
        <p:spPr/>
        <p:txBody>
          <a:bodyPr/>
          <a:lstStyle/>
          <a:p>
            <a:fld id="{C041AC82-B69E-49FC-B30D-2D9A6B3F9FC6}" type="slidenum">
              <a:rPr lang="en-IN" smtClean="0"/>
              <a:t>‹#›</a:t>
            </a:fld>
            <a:endParaRPr lang="en-IN" dirty="0"/>
          </a:p>
        </p:txBody>
      </p:sp>
    </p:spTree>
    <p:extLst>
      <p:ext uri="{BB962C8B-B14F-4D97-AF65-F5344CB8AC3E}">
        <p14:creationId xmlns:p14="http://schemas.microsoft.com/office/powerpoint/2010/main" val="4090531891"/>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FBE5D-0ECE-467E-B657-50CC4C58E3AB}"/>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159A5B8-80DF-4C39-9AAF-A75395787655}"/>
              </a:ext>
            </a:extLst>
          </p:cNvPr>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C610E50-8D03-405F-BC50-A3D6DCD9D52C}"/>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34BDCC5D-EF79-4ED4-8ABD-8E35AFF3D1D3}"/>
              </a:ext>
            </a:extLst>
          </p:cNvPr>
          <p:cNvSpPr>
            <a:spLocks noGrp="1"/>
          </p:cNvSpPr>
          <p:nvPr>
            <p:ph type="dt" sz="half" idx="10"/>
          </p:nvPr>
        </p:nvSpPr>
        <p:spPr/>
        <p:txBody>
          <a:bodyPr/>
          <a:lstStyle/>
          <a:p>
            <a:fld id="{F4F8806B-00FD-4328-9676-D049B7972F39}" type="datetimeFigureOut">
              <a:rPr lang="en-IN" smtClean="0"/>
              <a:t>30-May-2025</a:t>
            </a:fld>
            <a:endParaRPr lang="en-IN" dirty="0"/>
          </a:p>
        </p:txBody>
      </p:sp>
      <p:sp>
        <p:nvSpPr>
          <p:cNvPr id="6" name="Footer Placeholder 5">
            <a:extLst>
              <a:ext uri="{FF2B5EF4-FFF2-40B4-BE49-F238E27FC236}">
                <a16:creationId xmlns:a16="http://schemas.microsoft.com/office/drawing/2014/main" id="{614CB24F-5B9A-4CF7-B593-2A3BE86187EF}"/>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91A87880-8275-4A80-BF54-B44563D39D03}"/>
              </a:ext>
            </a:extLst>
          </p:cNvPr>
          <p:cNvSpPr>
            <a:spLocks noGrp="1"/>
          </p:cNvSpPr>
          <p:nvPr>
            <p:ph type="sldNum" sz="quarter" idx="12"/>
          </p:nvPr>
        </p:nvSpPr>
        <p:spPr/>
        <p:txBody>
          <a:bodyPr/>
          <a:lstStyle/>
          <a:p>
            <a:fld id="{C041AC82-B69E-49FC-B30D-2D9A6B3F9FC6}" type="slidenum">
              <a:rPr lang="en-IN" smtClean="0"/>
              <a:t>‹#›</a:t>
            </a:fld>
            <a:endParaRPr lang="en-IN" dirty="0"/>
          </a:p>
        </p:txBody>
      </p:sp>
    </p:spTree>
    <p:extLst>
      <p:ext uri="{BB962C8B-B14F-4D97-AF65-F5344CB8AC3E}">
        <p14:creationId xmlns:p14="http://schemas.microsoft.com/office/powerpoint/2010/main" val="3694572047"/>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BE571-E972-426C-8AB5-A10CBEBC98E9}"/>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E8ECE90-3BDE-420C-BE13-1407499A4A12}"/>
              </a:ext>
            </a:extLst>
          </p:cNvPr>
          <p:cNvSpPr>
            <a:spLocks noGrp="1"/>
          </p:cNvSpPr>
          <p:nvPr>
            <p:ph type="pic" idx="1"/>
          </p:nvPr>
        </p:nvSpPr>
        <p:spPr>
          <a:xfrm>
            <a:off x="6219826" y="1184911"/>
            <a:ext cx="7406640" cy="5848350"/>
          </a:xfrm>
        </p:spPr>
        <p:txBody>
          <a:bodyPr/>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endParaRPr lang="en-IN" dirty="0"/>
          </a:p>
        </p:txBody>
      </p:sp>
      <p:sp>
        <p:nvSpPr>
          <p:cNvPr id="4" name="Text Placeholder 3">
            <a:extLst>
              <a:ext uri="{FF2B5EF4-FFF2-40B4-BE49-F238E27FC236}">
                <a16:creationId xmlns:a16="http://schemas.microsoft.com/office/drawing/2014/main" id="{E838B25E-B414-4F86-A9BE-C667E1A9C6DB}"/>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739544E8-C0AB-4B1A-A45A-81B23966D3A8}"/>
              </a:ext>
            </a:extLst>
          </p:cNvPr>
          <p:cNvSpPr>
            <a:spLocks noGrp="1"/>
          </p:cNvSpPr>
          <p:nvPr>
            <p:ph type="dt" sz="half" idx="10"/>
          </p:nvPr>
        </p:nvSpPr>
        <p:spPr/>
        <p:txBody>
          <a:bodyPr/>
          <a:lstStyle/>
          <a:p>
            <a:fld id="{F4F8806B-00FD-4328-9676-D049B7972F39}" type="datetimeFigureOut">
              <a:rPr lang="en-IN" smtClean="0"/>
              <a:t>30-May-2025</a:t>
            </a:fld>
            <a:endParaRPr lang="en-IN" dirty="0"/>
          </a:p>
        </p:txBody>
      </p:sp>
      <p:sp>
        <p:nvSpPr>
          <p:cNvPr id="6" name="Footer Placeholder 5">
            <a:extLst>
              <a:ext uri="{FF2B5EF4-FFF2-40B4-BE49-F238E27FC236}">
                <a16:creationId xmlns:a16="http://schemas.microsoft.com/office/drawing/2014/main" id="{32D99864-0B4C-4C0A-9BB1-C23389C58288}"/>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7610FD34-2ADB-47F6-9785-58355541D2D1}"/>
              </a:ext>
            </a:extLst>
          </p:cNvPr>
          <p:cNvSpPr>
            <a:spLocks noGrp="1"/>
          </p:cNvSpPr>
          <p:nvPr>
            <p:ph type="sldNum" sz="quarter" idx="12"/>
          </p:nvPr>
        </p:nvSpPr>
        <p:spPr/>
        <p:txBody>
          <a:bodyPr/>
          <a:lstStyle/>
          <a:p>
            <a:fld id="{C041AC82-B69E-49FC-B30D-2D9A6B3F9FC6}" type="slidenum">
              <a:rPr lang="en-IN" smtClean="0"/>
              <a:t>‹#›</a:t>
            </a:fld>
            <a:endParaRPr lang="en-IN" dirty="0"/>
          </a:p>
        </p:txBody>
      </p:sp>
    </p:spTree>
    <p:extLst>
      <p:ext uri="{BB962C8B-B14F-4D97-AF65-F5344CB8AC3E}">
        <p14:creationId xmlns:p14="http://schemas.microsoft.com/office/powerpoint/2010/main" val="3110713930"/>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EBF5D-AC6A-4FB5-A009-DD24862518A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A8A086D-57CC-4557-8953-2ABB3BF7A6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B99812C-797D-4E05-9255-AFDDFAFF9799}"/>
              </a:ext>
            </a:extLst>
          </p:cNvPr>
          <p:cNvSpPr>
            <a:spLocks noGrp="1"/>
          </p:cNvSpPr>
          <p:nvPr>
            <p:ph type="dt" sz="half" idx="10"/>
          </p:nvPr>
        </p:nvSpPr>
        <p:spPr/>
        <p:txBody>
          <a:bodyPr/>
          <a:lstStyle/>
          <a:p>
            <a:fld id="{F4F8806B-00FD-4328-9676-D049B7972F39}" type="datetimeFigureOut">
              <a:rPr lang="en-IN" smtClean="0"/>
              <a:t>30-May-2025</a:t>
            </a:fld>
            <a:endParaRPr lang="en-IN" dirty="0"/>
          </a:p>
        </p:txBody>
      </p:sp>
      <p:sp>
        <p:nvSpPr>
          <p:cNvPr id="5" name="Footer Placeholder 4">
            <a:extLst>
              <a:ext uri="{FF2B5EF4-FFF2-40B4-BE49-F238E27FC236}">
                <a16:creationId xmlns:a16="http://schemas.microsoft.com/office/drawing/2014/main" id="{601482F5-9105-4948-8FBC-10770F4795C7}"/>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4925C850-E5D3-4502-AA29-D3029DF846C4}"/>
              </a:ext>
            </a:extLst>
          </p:cNvPr>
          <p:cNvSpPr>
            <a:spLocks noGrp="1"/>
          </p:cNvSpPr>
          <p:nvPr>
            <p:ph type="sldNum" sz="quarter" idx="12"/>
          </p:nvPr>
        </p:nvSpPr>
        <p:spPr/>
        <p:txBody>
          <a:bodyPr/>
          <a:lstStyle/>
          <a:p>
            <a:fld id="{C041AC82-B69E-49FC-B30D-2D9A6B3F9FC6}" type="slidenum">
              <a:rPr lang="en-IN" smtClean="0"/>
              <a:t>‹#›</a:t>
            </a:fld>
            <a:endParaRPr lang="en-IN" dirty="0"/>
          </a:p>
        </p:txBody>
      </p:sp>
    </p:spTree>
    <p:extLst>
      <p:ext uri="{BB962C8B-B14F-4D97-AF65-F5344CB8AC3E}">
        <p14:creationId xmlns:p14="http://schemas.microsoft.com/office/powerpoint/2010/main" val="3824856336"/>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7DD197A-F6EE-4FFD-8761-928AD01C1E77}"/>
              </a:ext>
            </a:extLst>
          </p:cNvPr>
          <p:cNvSpPr>
            <a:spLocks noGrp="1"/>
          </p:cNvSpPr>
          <p:nvPr>
            <p:ph type="title" orient="vert"/>
          </p:nvPr>
        </p:nvSpPr>
        <p:spPr>
          <a:xfrm>
            <a:off x="10469880" y="438150"/>
            <a:ext cx="3154680" cy="6974206"/>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11DA63C-ADB3-47B9-934B-A699FE0EF1E2}"/>
              </a:ext>
            </a:extLst>
          </p:cNvPr>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09A8F2C-0DD1-43E5-B7A3-6EA8B026BA1D}"/>
              </a:ext>
            </a:extLst>
          </p:cNvPr>
          <p:cNvSpPr>
            <a:spLocks noGrp="1"/>
          </p:cNvSpPr>
          <p:nvPr>
            <p:ph type="dt" sz="half" idx="10"/>
          </p:nvPr>
        </p:nvSpPr>
        <p:spPr/>
        <p:txBody>
          <a:bodyPr/>
          <a:lstStyle/>
          <a:p>
            <a:fld id="{F4F8806B-00FD-4328-9676-D049B7972F39}" type="datetimeFigureOut">
              <a:rPr lang="en-IN" smtClean="0"/>
              <a:t>30-May-2025</a:t>
            </a:fld>
            <a:endParaRPr lang="en-IN" dirty="0"/>
          </a:p>
        </p:txBody>
      </p:sp>
      <p:sp>
        <p:nvSpPr>
          <p:cNvPr id="5" name="Footer Placeholder 4">
            <a:extLst>
              <a:ext uri="{FF2B5EF4-FFF2-40B4-BE49-F238E27FC236}">
                <a16:creationId xmlns:a16="http://schemas.microsoft.com/office/drawing/2014/main" id="{B5444067-2E61-486C-A487-3A9C759C1B42}"/>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F14FBCCF-01FF-4152-B036-1AC659B9F49D}"/>
              </a:ext>
            </a:extLst>
          </p:cNvPr>
          <p:cNvSpPr>
            <a:spLocks noGrp="1"/>
          </p:cNvSpPr>
          <p:nvPr>
            <p:ph type="sldNum" sz="quarter" idx="12"/>
          </p:nvPr>
        </p:nvSpPr>
        <p:spPr/>
        <p:txBody>
          <a:bodyPr/>
          <a:lstStyle/>
          <a:p>
            <a:fld id="{C041AC82-B69E-49FC-B30D-2D9A6B3F9FC6}" type="slidenum">
              <a:rPr lang="en-IN" smtClean="0"/>
              <a:t>‹#›</a:t>
            </a:fld>
            <a:endParaRPr lang="en-IN" dirty="0"/>
          </a:p>
        </p:txBody>
      </p:sp>
    </p:spTree>
    <p:extLst>
      <p:ext uri="{BB962C8B-B14F-4D97-AF65-F5344CB8AC3E}">
        <p14:creationId xmlns:p14="http://schemas.microsoft.com/office/powerpoint/2010/main" val="563337991"/>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IN"/>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0506B894-AFEB-4DBC-90AE-7DE8DD33D364}" type="datetimeFigureOut">
              <a:rPr lang="en-IN" smtClean="0"/>
              <a:t>30-May-2025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82799178-3DBD-47BA-944F-6DDE451C08A0}" type="slidenum">
              <a:rPr lang="en-IN" smtClean="0"/>
              <a:t>‹#›</a:t>
            </a:fld>
            <a:endParaRPr lang="en-IN" dirty="0"/>
          </a:p>
        </p:txBody>
      </p:sp>
    </p:spTree>
    <p:extLst>
      <p:ext uri="{BB962C8B-B14F-4D97-AF65-F5344CB8AC3E}">
        <p14:creationId xmlns:p14="http://schemas.microsoft.com/office/powerpoint/2010/main" val="2271083866"/>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0506B894-AFEB-4DBC-90AE-7DE8DD33D364}" type="datetimeFigureOut">
              <a:rPr lang="en-IN" smtClean="0"/>
              <a:t>30-May-2025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82799178-3DBD-47BA-944F-6DDE451C08A0}" type="slidenum">
              <a:rPr lang="en-IN" smtClean="0"/>
              <a:t>‹#›</a:t>
            </a:fld>
            <a:endParaRPr lang="en-IN" dirty="0"/>
          </a:p>
        </p:txBody>
      </p:sp>
    </p:spTree>
    <p:extLst>
      <p:ext uri="{BB962C8B-B14F-4D97-AF65-F5344CB8AC3E}">
        <p14:creationId xmlns:p14="http://schemas.microsoft.com/office/powerpoint/2010/main" val="2194537458"/>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IN"/>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506B894-AFEB-4DBC-90AE-7DE8DD33D364}" type="datetimeFigureOut">
              <a:rPr lang="en-IN" smtClean="0"/>
              <a:t>30-May-2025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82799178-3DBD-47BA-944F-6DDE451C08A0}" type="slidenum">
              <a:rPr lang="en-IN" smtClean="0"/>
              <a:t>‹#›</a:t>
            </a:fld>
            <a:endParaRPr lang="en-IN" dirty="0"/>
          </a:p>
        </p:txBody>
      </p:sp>
    </p:spTree>
    <p:extLst>
      <p:ext uri="{BB962C8B-B14F-4D97-AF65-F5344CB8AC3E}">
        <p14:creationId xmlns:p14="http://schemas.microsoft.com/office/powerpoint/2010/main" val="442695981"/>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0506B894-AFEB-4DBC-90AE-7DE8DD33D364}" type="datetimeFigureOut">
              <a:rPr lang="en-IN" smtClean="0"/>
              <a:t>30-May-2025</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82799178-3DBD-47BA-944F-6DDE451C08A0}" type="slidenum">
              <a:rPr lang="en-IN" smtClean="0"/>
              <a:t>‹#›</a:t>
            </a:fld>
            <a:endParaRPr lang="en-IN" dirty="0"/>
          </a:p>
        </p:txBody>
      </p:sp>
    </p:spTree>
    <p:extLst>
      <p:ext uri="{BB962C8B-B14F-4D97-AF65-F5344CB8AC3E}">
        <p14:creationId xmlns:p14="http://schemas.microsoft.com/office/powerpoint/2010/main" val="21394053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14.xml"/><Relationship Id="rId3" Type="http://schemas.openxmlformats.org/officeDocument/2006/relationships/slideLayout" Target="../slideLayouts/slideLayout109.xml"/><Relationship Id="rId7" Type="http://schemas.openxmlformats.org/officeDocument/2006/relationships/slideLayout" Target="../slideLayouts/slideLayout113.xml"/><Relationship Id="rId12" Type="http://schemas.openxmlformats.org/officeDocument/2006/relationships/theme" Target="../theme/theme10.xml"/><Relationship Id="rId2" Type="http://schemas.openxmlformats.org/officeDocument/2006/relationships/slideLayout" Target="../slideLayouts/slideLayout108.xml"/><Relationship Id="rId1" Type="http://schemas.openxmlformats.org/officeDocument/2006/relationships/slideLayout" Target="../slideLayouts/slideLayout107.xml"/><Relationship Id="rId6" Type="http://schemas.openxmlformats.org/officeDocument/2006/relationships/slideLayout" Target="../slideLayouts/slideLayout112.xml"/><Relationship Id="rId11" Type="http://schemas.openxmlformats.org/officeDocument/2006/relationships/slideLayout" Target="../slideLayouts/slideLayout117.xml"/><Relationship Id="rId5" Type="http://schemas.openxmlformats.org/officeDocument/2006/relationships/slideLayout" Target="../slideLayouts/slideLayout111.xml"/><Relationship Id="rId10" Type="http://schemas.openxmlformats.org/officeDocument/2006/relationships/slideLayout" Target="../slideLayouts/slideLayout116.xml"/><Relationship Id="rId4" Type="http://schemas.openxmlformats.org/officeDocument/2006/relationships/slideLayout" Target="../slideLayouts/slideLayout110.xml"/><Relationship Id="rId9" Type="http://schemas.openxmlformats.org/officeDocument/2006/relationships/slideLayout" Target="../slideLayouts/slideLayout115.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25.xml"/><Relationship Id="rId3" Type="http://schemas.openxmlformats.org/officeDocument/2006/relationships/slideLayout" Target="../slideLayouts/slideLayout120.xml"/><Relationship Id="rId7" Type="http://schemas.openxmlformats.org/officeDocument/2006/relationships/slideLayout" Target="../slideLayouts/slideLayout124.xml"/><Relationship Id="rId12" Type="http://schemas.openxmlformats.org/officeDocument/2006/relationships/theme" Target="../theme/theme11.xml"/><Relationship Id="rId2" Type="http://schemas.openxmlformats.org/officeDocument/2006/relationships/slideLayout" Target="../slideLayouts/slideLayout119.xml"/><Relationship Id="rId1" Type="http://schemas.openxmlformats.org/officeDocument/2006/relationships/slideLayout" Target="../slideLayouts/slideLayout118.xml"/><Relationship Id="rId6" Type="http://schemas.openxmlformats.org/officeDocument/2006/relationships/slideLayout" Target="../slideLayouts/slideLayout123.xml"/><Relationship Id="rId11" Type="http://schemas.openxmlformats.org/officeDocument/2006/relationships/slideLayout" Target="../slideLayouts/slideLayout128.xml"/><Relationship Id="rId5" Type="http://schemas.openxmlformats.org/officeDocument/2006/relationships/slideLayout" Target="../slideLayouts/slideLayout122.xml"/><Relationship Id="rId10" Type="http://schemas.openxmlformats.org/officeDocument/2006/relationships/slideLayout" Target="../slideLayouts/slideLayout127.xml"/><Relationship Id="rId4" Type="http://schemas.openxmlformats.org/officeDocument/2006/relationships/slideLayout" Target="../slideLayouts/slideLayout121.xml"/><Relationship Id="rId9" Type="http://schemas.openxmlformats.org/officeDocument/2006/relationships/slideLayout" Target="../slideLayouts/slideLayout126.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36.xml"/><Relationship Id="rId3" Type="http://schemas.openxmlformats.org/officeDocument/2006/relationships/slideLayout" Target="../slideLayouts/slideLayout131.xml"/><Relationship Id="rId7" Type="http://schemas.openxmlformats.org/officeDocument/2006/relationships/slideLayout" Target="../slideLayouts/slideLayout135.xml"/><Relationship Id="rId12" Type="http://schemas.openxmlformats.org/officeDocument/2006/relationships/theme" Target="../theme/theme12.xml"/><Relationship Id="rId2" Type="http://schemas.openxmlformats.org/officeDocument/2006/relationships/slideLayout" Target="../slideLayouts/slideLayout130.xml"/><Relationship Id="rId1" Type="http://schemas.openxmlformats.org/officeDocument/2006/relationships/slideLayout" Target="../slideLayouts/slideLayout129.xml"/><Relationship Id="rId6" Type="http://schemas.openxmlformats.org/officeDocument/2006/relationships/slideLayout" Target="../slideLayouts/slideLayout134.xml"/><Relationship Id="rId11" Type="http://schemas.openxmlformats.org/officeDocument/2006/relationships/slideLayout" Target="../slideLayouts/slideLayout139.xml"/><Relationship Id="rId5" Type="http://schemas.openxmlformats.org/officeDocument/2006/relationships/slideLayout" Target="../slideLayouts/slideLayout133.xml"/><Relationship Id="rId10" Type="http://schemas.openxmlformats.org/officeDocument/2006/relationships/slideLayout" Target="../slideLayouts/slideLayout138.xml"/><Relationship Id="rId4" Type="http://schemas.openxmlformats.org/officeDocument/2006/relationships/slideLayout" Target="../slideLayouts/slideLayout132.xml"/><Relationship Id="rId9" Type="http://schemas.openxmlformats.org/officeDocument/2006/relationships/slideLayout" Target="../slideLayouts/slideLayout13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5" Type="http://schemas.openxmlformats.org/officeDocument/2006/relationships/theme" Target="../theme/theme3.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5" Type="http://schemas.openxmlformats.org/officeDocument/2006/relationships/theme" Target="../theme/theme4.xml"/><Relationship Id="rId10" Type="http://schemas.openxmlformats.org/officeDocument/2006/relationships/slideLayout" Target="../slideLayouts/slideLayout47.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9.xml"/><Relationship Id="rId3" Type="http://schemas.openxmlformats.org/officeDocument/2006/relationships/slideLayout" Target="../slideLayouts/slideLayout54.xml"/><Relationship Id="rId7" Type="http://schemas.openxmlformats.org/officeDocument/2006/relationships/slideLayout" Target="../slideLayouts/slideLayout58.xml"/><Relationship Id="rId12" Type="http://schemas.openxmlformats.org/officeDocument/2006/relationships/theme" Target="../theme/theme5.xml"/><Relationship Id="rId2" Type="http://schemas.openxmlformats.org/officeDocument/2006/relationships/slideLayout" Target="../slideLayouts/slideLayout53.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5" Type="http://schemas.openxmlformats.org/officeDocument/2006/relationships/slideLayout" Target="../slideLayouts/slideLayout56.xml"/><Relationship Id="rId10" Type="http://schemas.openxmlformats.org/officeDocument/2006/relationships/slideLayout" Target="../slideLayouts/slideLayout61.xml"/><Relationship Id="rId4" Type="http://schemas.openxmlformats.org/officeDocument/2006/relationships/slideLayout" Target="../slideLayouts/slideLayout55.xml"/><Relationship Id="rId9" Type="http://schemas.openxmlformats.org/officeDocument/2006/relationships/slideLayout" Target="../slideLayouts/slideLayout60.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0.xml"/><Relationship Id="rId3" Type="http://schemas.openxmlformats.org/officeDocument/2006/relationships/slideLayout" Target="../slideLayouts/slideLayout65.xml"/><Relationship Id="rId7" Type="http://schemas.openxmlformats.org/officeDocument/2006/relationships/slideLayout" Target="../slideLayouts/slideLayout69.xml"/><Relationship Id="rId12" Type="http://schemas.openxmlformats.org/officeDocument/2006/relationships/theme" Target="../theme/theme6.xml"/><Relationship Id="rId2" Type="http://schemas.openxmlformats.org/officeDocument/2006/relationships/slideLayout" Target="../slideLayouts/slideLayout64.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0" Type="http://schemas.openxmlformats.org/officeDocument/2006/relationships/slideLayout" Target="../slideLayouts/slideLayout72.xml"/><Relationship Id="rId4" Type="http://schemas.openxmlformats.org/officeDocument/2006/relationships/slideLayout" Target="../slideLayouts/slideLayout66.xml"/><Relationship Id="rId9" Type="http://schemas.openxmlformats.org/officeDocument/2006/relationships/slideLayout" Target="../slideLayouts/slideLayout71.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1.xml"/><Relationship Id="rId3" Type="http://schemas.openxmlformats.org/officeDocument/2006/relationships/slideLayout" Target="../slideLayouts/slideLayout76.xml"/><Relationship Id="rId7" Type="http://schemas.openxmlformats.org/officeDocument/2006/relationships/slideLayout" Target="../slideLayouts/slideLayout80.xml"/><Relationship Id="rId12" Type="http://schemas.openxmlformats.org/officeDocument/2006/relationships/theme" Target="../theme/theme7.xml"/><Relationship Id="rId2" Type="http://schemas.openxmlformats.org/officeDocument/2006/relationships/slideLayout" Target="../slideLayouts/slideLayout75.xml"/><Relationship Id="rId1" Type="http://schemas.openxmlformats.org/officeDocument/2006/relationships/slideLayout" Target="../slideLayouts/slideLayout74.xml"/><Relationship Id="rId6" Type="http://schemas.openxmlformats.org/officeDocument/2006/relationships/slideLayout" Target="../slideLayouts/slideLayout79.xml"/><Relationship Id="rId11" Type="http://schemas.openxmlformats.org/officeDocument/2006/relationships/slideLayout" Target="../slideLayouts/slideLayout84.xml"/><Relationship Id="rId5" Type="http://schemas.openxmlformats.org/officeDocument/2006/relationships/slideLayout" Target="../slideLayouts/slideLayout78.xml"/><Relationship Id="rId10" Type="http://schemas.openxmlformats.org/officeDocument/2006/relationships/slideLayout" Target="../slideLayouts/slideLayout83.xml"/><Relationship Id="rId4" Type="http://schemas.openxmlformats.org/officeDocument/2006/relationships/slideLayout" Target="../slideLayouts/slideLayout77.xml"/><Relationship Id="rId9" Type="http://schemas.openxmlformats.org/officeDocument/2006/relationships/slideLayout" Target="../slideLayouts/slideLayout82.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92.xml"/><Relationship Id="rId3" Type="http://schemas.openxmlformats.org/officeDocument/2006/relationships/slideLayout" Target="../slideLayouts/slideLayout87.xml"/><Relationship Id="rId7" Type="http://schemas.openxmlformats.org/officeDocument/2006/relationships/slideLayout" Target="../slideLayouts/slideLayout91.xml"/><Relationship Id="rId12" Type="http://schemas.openxmlformats.org/officeDocument/2006/relationships/theme" Target="../theme/theme8.xml"/><Relationship Id="rId2" Type="http://schemas.openxmlformats.org/officeDocument/2006/relationships/slideLayout" Target="../slideLayouts/slideLayout86.xml"/><Relationship Id="rId1" Type="http://schemas.openxmlformats.org/officeDocument/2006/relationships/slideLayout" Target="../slideLayouts/slideLayout85.xml"/><Relationship Id="rId6" Type="http://schemas.openxmlformats.org/officeDocument/2006/relationships/slideLayout" Target="../slideLayouts/slideLayout90.xml"/><Relationship Id="rId11" Type="http://schemas.openxmlformats.org/officeDocument/2006/relationships/slideLayout" Target="../slideLayouts/slideLayout95.xml"/><Relationship Id="rId5" Type="http://schemas.openxmlformats.org/officeDocument/2006/relationships/slideLayout" Target="../slideLayouts/slideLayout89.xml"/><Relationship Id="rId10" Type="http://schemas.openxmlformats.org/officeDocument/2006/relationships/slideLayout" Target="../slideLayouts/slideLayout94.xml"/><Relationship Id="rId4" Type="http://schemas.openxmlformats.org/officeDocument/2006/relationships/slideLayout" Target="../slideLayouts/slideLayout88.xml"/><Relationship Id="rId9" Type="http://schemas.openxmlformats.org/officeDocument/2006/relationships/slideLayout" Target="../slideLayouts/slideLayout93.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03.xml"/><Relationship Id="rId3" Type="http://schemas.openxmlformats.org/officeDocument/2006/relationships/slideLayout" Target="../slideLayouts/slideLayout98.xml"/><Relationship Id="rId7" Type="http://schemas.openxmlformats.org/officeDocument/2006/relationships/slideLayout" Target="../slideLayouts/slideLayout102.xml"/><Relationship Id="rId12" Type="http://schemas.openxmlformats.org/officeDocument/2006/relationships/theme" Target="../theme/theme9.xml"/><Relationship Id="rId2" Type="http://schemas.openxmlformats.org/officeDocument/2006/relationships/slideLayout" Target="../slideLayouts/slideLayout97.xml"/><Relationship Id="rId1" Type="http://schemas.openxmlformats.org/officeDocument/2006/relationships/slideLayout" Target="../slideLayouts/slideLayout96.xml"/><Relationship Id="rId6" Type="http://schemas.openxmlformats.org/officeDocument/2006/relationships/slideLayout" Target="../slideLayouts/slideLayout101.xml"/><Relationship Id="rId11" Type="http://schemas.openxmlformats.org/officeDocument/2006/relationships/slideLayout" Target="../slideLayouts/slideLayout106.xml"/><Relationship Id="rId5" Type="http://schemas.openxmlformats.org/officeDocument/2006/relationships/slideLayout" Target="../slideLayouts/slideLayout100.xml"/><Relationship Id="rId10" Type="http://schemas.openxmlformats.org/officeDocument/2006/relationships/slideLayout" Target="../slideLayouts/slideLayout105.xml"/><Relationship Id="rId4" Type="http://schemas.openxmlformats.org/officeDocument/2006/relationships/slideLayout" Target="../slideLayouts/slideLayout99.xml"/><Relationship Id="rId9" Type="http://schemas.openxmlformats.org/officeDocument/2006/relationships/slideLayout" Target="../slideLayouts/slideLayout10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5076167"/>
      </p:ext>
    </p:extLst>
  </p:cSld>
  <p:clrMap bg1="lt1" tx1="dk1" bg2="lt2" tx2="dk2" accent1="accent1" accent2="accent2" accent3="accent3" accent4="accent4" accent5="accent5" accent6="accent6" hlink="hlink" folHlink="folHlink"/>
  <p:sldLayoutIdLst>
    <p:sldLayoutId id="2147483773" r:id="rId1"/>
    <p:sldLayoutId id="2147483774" r:id="rId2"/>
    <p:sldLayoutId id="2147483775" r:id="rId3"/>
    <p:sldLayoutId id="2147483776" r:id="rId4"/>
    <p:sldLayoutId id="2147483777" r:id="rId5"/>
    <p:sldLayoutId id="2147483778" r:id="rId6"/>
    <p:sldLayoutId id="2147483779" r:id="rId7"/>
    <p:sldLayoutId id="2147483780" r:id="rId8"/>
    <p:sldLayoutId id="2147483781" r:id="rId9"/>
    <p:sldLayoutId id="2147483782" r:id="rId10"/>
    <p:sldLayoutId id="2147483783"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36C860C-FB0F-269D-D1FB-D9402BA39741}"/>
              </a:ext>
            </a:extLst>
          </p:cNvPr>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FE0700E-6A69-2CFD-B9A1-08BF064E0EED}"/>
              </a:ext>
            </a:extLst>
          </p:cNvPr>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80B1CE-3316-5BF9-3777-6D2830A802CA}"/>
              </a:ext>
            </a:extLst>
          </p:cNvPr>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92A1EB4A-EF97-4173-AE12-77E0CED9F828}" type="datetimeFigureOut">
              <a:rPr lang="en-US" smtClean="0"/>
              <a:t>5/30/2025</a:t>
            </a:fld>
            <a:endParaRPr lang="en-US" dirty="0"/>
          </a:p>
        </p:txBody>
      </p:sp>
      <p:sp>
        <p:nvSpPr>
          <p:cNvPr id="5" name="Footer Placeholder 4">
            <a:extLst>
              <a:ext uri="{FF2B5EF4-FFF2-40B4-BE49-F238E27FC236}">
                <a16:creationId xmlns:a16="http://schemas.microsoft.com/office/drawing/2014/main" id="{A424B745-3EB0-1D6F-F449-5C38A93D1B48}"/>
              </a:ext>
            </a:extLst>
          </p:cNvPr>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A37A56C-F4CC-6319-51A9-B8754F3B3078}"/>
              </a:ext>
            </a:extLst>
          </p:cNvPr>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CA0C65BC-14A8-4038-A185-78919C9309C1}" type="slidenum">
              <a:rPr lang="en-US" smtClean="0"/>
              <a:t>‹#›</a:t>
            </a:fld>
            <a:endParaRPr lang="en-US" dirty="0"/>
          </a:p>
        </p:txBody>
      </p:sp>
    </p:spTree>
    <p:extLst>
      <p:ext uri="{BB962C8B-B14F-4D97-AF65-F5344CB8AC3E}">
        <p14:creationId xmlns:p14="http://schemas.microsoft.com/office/powerpoint/2010/main" val="3724177108"/>
      </p:ext>
    </p:extLst>
  </p:cSld>
  <p:clrMap bg1="lt1" tx1="dk1" bg2="lt2" tx2="dk2" accent1="accent1" accent2="accent2" accent3="accent3" accent4="accent4" accent5="accent5" accent6="accent6" hlink="hlink" folHlink="folHlink"/>
  <p:sldLayoutIdLst>
    <p:sldLayoutId id="2147483785" r:id="rId1"/>
    <p:sldLayoutId id="2147483786" r:id="rId2"/>
    <p:sldLayoutId id="2147483787" r:id="rId3"/>
    <p:sldLayoutId id="2147483788" r:id="rId4"/>
    <p:sldLayoutId id="2147483789" r:id="rId5"/>
    <p:sldLayoutId id="2147483790" r:id="rId6"/>
    <p:sldLayoutId id="2147483791" r:id="rId7"/>
    <p:sldLayoutId id="2147483792" r:id="rId8"/>
    <p:sldLayoutId id="2147483793" r:id="rId9"/>
    <p:sldLayoutId id="2147483794" r:id="rId10"/>
    <p:sldLayoutId id="2147483795" r:id="rId11"/>
  </p:sldLayoutIdLst>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1EE261-ACC8-9A94-1C74-4966D793DF89}"/>
              </a:ext>
            </a:extLst>
          </p:cNvPr>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C295CEA-0548-1BA6-6790-A57CFB8FB11A}"/>
              </a:ext>
            </a:extLst>
          </p:cNvPr>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FFE06D4-06B5-F5AC-7521-9B55E19AEB0D}"/>
              </a:ext>
            </a:extLst>
          </p:cNvPr>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82000"/>
                  </a:schemeClr>
                </a:solidFill>
              </a:defRPr>
            </a:lvl1pPr>
          </a:lstStyle>
          <a:p>
            <a:fld id="{1D670828-6DA5-469E-AEE0-D5FC576A150B}" type="datetimeFigureOut">
              <a:rPr lang="en-IN" smtClean="0"/>
              <a:t>30-May-2025</a:t>
            </a:fld>
            <a:endParaRPr lang="en-IN"/>
          </a:p>
        </p:txBody>
      </p:sp>
      <p:sp>
        <p:nvSpPr>
          <p:cNvPr id="5" name="Footer Placeholder 4">
            <a:extLst>
              <a:ext uri="{FF2B5EF4-FFF2-40B4-BE49-F238E27FC236}">
                <a16:creationId xmlns:a16="http://schemas.microsoft.com/office/drawing/2014/main" id="{A04D80E7-B4FB-C03F-C8F1-C6473EC45C33}"/>
              </a:ext>
            </a:extLst>
          </p:cNvPr>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6BB29863-FDD5-61AE-53D5-617FA6C951C8}"/>
              </a:ext>
            </a:extLst>
          </p:cNvPr>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82000"/>
                  </a:schemeClr>
                </a:solidFill>
              </a:defRPr>
            </a:lvl1pPr>
          </a:lstStyle>
          <a:p>
            <a:fld id="{9234C886-214D-45EB-879A-262A04303A61}" type="slidenum">
              <a:rPr lang="en-IN" smtClean="0"/>
              <a:t>‹#›</a:t>
            </a:fld>
            <a:endParaRPr lang="en-IN"/>
          </a:p>
        </p:txBody>
      </p:sp>
    </p:spTree>
    <p:extLst>
      <p:ext uri="{BB962C8B-B14F-4D97-AF65-F5344CB8AC3E}">
        <p14:creationId xmlns:p14="http://schemas.microsoft.com/office/powerpoint/2010/main" val="2322258650"/>
      </p:ext>
    </p:extLst>
  </p:cSld>
  <p:clrMap bg1="lt1" tx1="dk1" bg2="lt2" tx2="dk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Lst>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E1F042B-6711-FCD8-1661-42D49D0AC325}"/>
              </a:ext>
            </a:extLst>
          </p:cNvPr>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5AEB56-4305-35F9-0DB3-E48B8AE3504C}"/>
              </a:ext>
            </a:extLst>
          </p:cNvPr>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20301C-AC94-910D-444A-4879C8E7E648}"/>
              </a:ext>
            </a:extLst>
          </p:cNvPr>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94FDA017-E430-46C8-8374-10512B1F8D44}" type="datetimeFigureOut">
              <a:rPr lang="en-US" smtClean="0"/>
              <a:t>5/30/2025</a:t>
            </a:fld>
            <a:endParaRPr lang="en-US" dirty="0"/>
          </a:p>
        </p:txBody>
      </p:sp>
      <p:sp>
        <p:nvSpPr>
          <p:cNvPr id="5" name="Footer Placeholder 4">
            <a:extLst>
              <a:ext uri="{FF2B5EF4-FFF2-40B4-BE49-F238E27FC236}">
                <a16:creationId xmlns:a16="http://schemas.microsoft.com/office/drawing/2014/main" id="{2906006F-A335-98DE-BCC0-367C883AFBDC}"/>
              </a:ext>
            </a:extLst>
          </p:cNvPr>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0E1DDBD7-27EC-D821-3FEF-4DE8E3FB1D8C}"/>
              </a:ext>
            </a:extLst>
          </p:cNvPr>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E535FD0A-51C7-4916-9BB3-BED32FBC5E39}" type="slidenum">
              <a:rPr lang="en-US" smtClean="0"/>
              <a:t>‹#›</a:t>
            </a:fld>
            <a:endParaRPr lang="en-US" dirty="0"/>
          </a:p>
        </p:txBody>
      </p:sp>
    </p:spTree>
    <p:extLst>
      <p:ext uri="{BB962C8B-B14F-4D97-AF65-F5344CB8AC3E}">
        <p14:creationId xmlns:p14="http://schemas.microsoft.com/office/powerpoint/2010/main" val="334293637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81" r:id="rId12"/>
  </p:sldLayoutIdLst>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6811475"/>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gradFill flip="none" rotWithShape="1">
          <a:gsLst>
            <a:gs pos="90000">
              <a:schemeClr val="accent1">
                <a:alpha val="0"/>
                <a:lumMod val="0"/>
                <a:lumOff val="100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5105374"/>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39ABA7F-2E7E-48C7-AD96-1B0E0955F005}"/>
              </a:ext>
            </a:extLst>
          </p:cNvPr>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C29E407-C362-4876-BF64-895E31DC3E29}"/>
              </a:ext>
            </a:extLst>
          </p:cNvPr>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7A6A01-94E5-4118-A79C-5839DBC733E5}"/>
              </a:ext>
            </a:extLst>
          </p:cNvPr>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D005926C-7B86-4E8C-879B-34F1C742F891}" type="datetimeFigureOut">
              <a:rPr lang="en-US" smtClean="0"/>
              <a:t>5/30/2025</a:t>
            </a:fld>
            <a:endParaRPr lang="en-US" dirty="0"/>
          </a:p>
        </p:txBody>
      </p:sp>
      <p:sp>
        <p:nvSpPr>
          <p:cNvPr id="5" name="Footer Placeholder 4">
            <a:extLst>
              <a:ext uri="{FF2B5EF4-FFF2-40B4-BE49-F238E27FC236}">
                <a16:creationId xmlns:a16="http://schemas.microsoft.com/office/drawing/2014/main" id="{5EB9F3A7-42F5-4F1F-8FCE-A1B2CB2D6E96}"/>
              </a:ext>
            </a:extLst>
          </p:cNvPr>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33AD583-9413-4602-90D5-A69E4B31D4E7}"/>
              </a:ext>
            </a:extLst>
          </p:cNvPr>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CB5C81E8-A3C9-493E-9416-0A26D9CD0161}" type="slidenum">
              <a:rPr lang="en-US" smtClean="0"/>
              <a:t>‹#›</a:t>
            </a:fld>
            <a:endParaRPr lang="en-US" dirty="0"/>
          </a:p>
        </p:txBody>
      </p:sp>
    </p:spTree>
    <p:extLst>
      <p:ext uri="{BB962C8B-B14F-4D97-AF65-F5344CB8AC3E}">
        <p14:creationId xmlns:p14="http://schemas.microsoft.com/office/powerpoint/2010/main" val="3416780886"/>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Lst>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23B379-C793-CE50-21F0-C8B32434C034}"/>
              </a:ext>
            </a:extLst>
          </p:cNvPr>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3D91B64-EB92-3BC8-0F67-5736CF7911DB}"/>
              </a:ext>
            </a:extLst>
          </p:cNvPr>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9FA118-41A8-20B8-72AE-8254E8E6DFE5}"/>
              </a:ext>
            </a:extLst>
          </p:cNvPr>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A7DAA7A0-1F7B-44CF-88B5-32F3E087CBB6}" type="datetimeFigureOut">
              <a:rPr lang="en-US" smtClean="0"/>
              <a:t>5/30/2025</a:t>
            </a:fld>
            <a:endParaRPr lang="en-US" dirty="0"/>
          </a:p>
        </p:txBody>
      </p:sp>
      <p:sp>
        <p:nvSpPr>
          <p:cNvPr id="5" name="Footer Placeholder 4">
            <a:extLst>
              <a:ext uri="{FF2B5EF4-FFF2-40B4-BE49-F238E27FC236}">
                <a16:creationId xmlns:a16="http://schemas.microsoft.com/office/drawing/2014/main" id="{3FEE67A8-8ACC-01E6-C668-148C902DC205}"/>
              </a:ext>
            </a:extLst>
          </p:cNvPr>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39EEFC9-4834-9FF1-0945-D792052E5BB0}"/>
              </a:ext>
            </a:extLst>
          </p:cNvPr>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60CA719B-70AB-4D4D-8F17-4BBBA7832DA8}" type="slidenum">
              <a:rPr lang="en-US" smtClean="0"/>
              <a:t>‹#›</a:t>
            </a:fld>
            <a:endParaRPr lang="en-US" dirty="0"/>
          </a:p>
        </p:txBody>
      </p:sp>
    </p:spTree>
    <p:extLst>
      <p:ext uri="{BB962C8B-B14F-4D97-AF65-F5344CB8AC3E}">
        <p14:creationId xmlns:p14="http://schemas.microsoft.com/office/powerpoint/2010/main" val="1508662138"/>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Lst>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77ADE9-878F-DDB6-3E34-DBFF65FCD1B6}"/>
              </a:ext>
            </a:extLst>
          </p:cNvPr>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42C5635-BBDF-F087-14FE-F0E99BB54BEF}"/>
              </a:ext>
            </a:extLst>
          </p:cNvPr>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98F800F-ED84-B6AF-F5F5-B17A1BD06E4A}"/>
              </a:ext>
            </a:extLst>
          </p:cNvPr>
          <p:cNvSpPr>
            <a:spLocks noGrp="1"/>
          </p:cNvSpPr>
          <p:nvPr>
            <p:ph type="dt" sz="half" idx="2"/>
          </p:nvPr>
        </p:nvSpPr>
        <p:spPr>
          <a:xfrm>
            <a:off x="1005840" y="7627622"/>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A6ED8CAE-2F25-4C1A-863E-773B05CA5221}" type="datetimeFigureOut">
              <a:rPr lang="en-IN" smtClean="0"/>
              <a:t>30-May-2025</a:t>
            </a:fld>
            <a:endParaRPr lang="en-IN" dirty="0"/>
          </a:p>
        </p:txBody>
      </p:sp>
      <p:sp>
        <p:nvSpPr>
          <p:cNvPr id="5" name="Footer Placeholder 4">
            <a:extLst>
              <a:ext uri="{FF2B5EF4-FFF2-40B4-BE49-F238E27FC236}">
                <a16:creationId xmlns:a16="http://schemas.microsoft.com/office/drawing/2014/main" id="{7BF79361-B0DF-66C8-23EA-00E876BAF76A}"/>
              </a:ext>
            </a:extLst>
          </p:cNvPr>
          <p:cNvSpPr>
            <a:spLocks noGrp="1"/>
          </p:cNvSpPr>
          <p:nvPr>
            <p:ph type="ftr" sz="quarter" idx="3"/>
          </p:nvPr>
        </p:nvSpPr>
        <p:spPr>
          <a:xfrm>
            <a:off x="4846320" y="7627622"/>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IN" dirty="0"/>
          </a:p>
        </p:txBody>
      </p:sp>
      <p:sp>
        <p:nvSpPr>
          <p:cNvPr id="6" name="Slide Number Placeholder 5">
            <a:extLst>
              <a:ext uri="{FF2B5EF4-FFF2-40B4-BE49-F238E27FC236}">
                <a16:creationId xmlns:a16="http://schemas.microsoft.com/office/drawing/2014/main" id="{CEC0D0FF-5A5C-952D-4879-D3A73756BA07}"/>
              </a:ext>
            </a:extLst>
          </p:cNvPr>
          <p:cNvSpPr>
            <a:spLocks noGrp="1"/>
          </p:cNvSpPr>
          <p:nvPr>
            <p:ph type="sldNum" sz="quarter" idx="4"/>
          </p:nvPr>
        </p:nvSpPr>
        <p:spPr>
          <a:xfrm>
            <a:off x="10332720" y="7627622"/>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C3CD8DB7-7466-4F8A-8CF9-782DBDE2E90A}" type="slidenum">
              <a:rPr lang="en-IN" smtClean="0"/>
              <a:t>‹#›</a:t>
            </a:fld>
            <a:endParaRPr lang="en-IN" dirty="0"/>
          </a:p>
        </p:txBody>
      </p:sp>
    </p:spTree>
    <p:extLst>
      <p:ext uri="{BB962C8B-B14F-4D97-AF65-F5344CB8AC3E}">
        <p14:creationId xmlns:p14="http://schemas.microsoft.com/office/powerpoint/2010/main" val="425524802"/>
      </p:ext>
    </p:extLst>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Lst>
  <p:txStyles>
    <p:titleStyle>
      <a:lvl1pPr algn="l" defTabSz="1097236"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09" indent="-274309" algn="l" defTabSz="1097236"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28" indent="-274309" algn="l" defTabSz="1097236"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545" indent="-274309" algn="l" defTabSz="1097236"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163" indent="-274309" algn="l" defTabSz="1097236"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782" indent="-274309" algn="l" defTabSz="1097236"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399" indent="-274309" algn="l" defTabSz="1097236"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017" indent="-274309" algn="l" defTabSz="1097236"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636" indent="-274309" algn="l" defTabSz="1097236"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254" indent="-274309" algn="l" defTabSz="1097236"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36" rtl="0" eaLnBrk="1" latinLnBrk="0" hangingPunct="1">
        <a:defRPr sz="2160" kern="1200">
          <a:solidFill>
            <a:schemeClr val="tx1"/>
          </a:solidFill>
          <a:latin typeface="+mn-lt"/>
          <a:ea typeface="+mn-ea"/>
          <a:cs typeface="+mn-cs"/>
        </a:defRPr>
      </a:lvl1pPr>
      <a:lvl2pPr marL="548618" algn="l" defTabSz="1097236" rtl="0" eaLnBrk="1" latinLnBrk="0" hangingPunct="1">
        <a:defRPr sz="2160" kern="1200">
          <a:solidFill>
            <a:schemeClr val="tx1"/>
          </a:solidFill>
          <a:latin typeface="+mn-lt"/>
          <a:ea typeface="+mn-ea"/>
          <a:cs typeface="+mn-cs"/>
        </a:defRPr>
      </a:lvl2pPr>
      <a:lvl3pPr marL="1097236" algn="l" defTabSz="1097236" rtl="0" eaLnBrk="1" latinLnBrk="0" hangingPunct="1">
        <a:defRPr sz="2160" kern="1200">
          <a:solidFill>
            <a:schemeClr val="tx1"/>
          </a:solidFill>
          <a:latin typeface="+mn-lt"/>
          <a:ea typeface="+mn-ea"/>
          <a:cs typeface="+mn-cs"/>
        </a:defRPr>
      </a:lvl3pPr>
      <a:lvl4pPr marL="1645854" algn="l" defTabSz="1097236" rtl="0" eaLnBrk="1" latinLnBrk="0" hangingPunct="1">
        <a:defRPr sz="2160" kern="1200">
          <a:solidFill>
            <a:schemeClr val="tx1"/>
          </a:solidFill>
          <a:latin typeface="+mn-lt"/>
          <a:ea typeface="+mn-ea"/>
          <a:cs typeface="+mn-cs"/>
        </a:defRPr>
      </a:lvl4pPr>
      <a:lvl5pPr marL="2194472" algn="l" defTabSz="1097236" rtl="0" eaLnBrk="1" latinLnBrk="0" hangingPunct="1">
        <a:defRPr sz="2160" kern="1200">
          <a:solidFill>
            <a:schemeClr val="tx1"/>
          </a:solidFill>
          <a:latin typeface="+mn-lt"/>
          <a:ea typeface="+mn-ea"/>
          <a:cs typeface="+mn-cs"/>
        </a:defRPr>
      </a:lvl5pPr>
      <a:lvl6pPr marL="2743091" algn="l" defTabSz="1097236" rtl="0" eaLnBrk="1" latinLnBrk="0" hangingPunct="1">
        <a:defRPr sz="2160" kern="1200">
          <a:solidFill>
            <a:schemeClr val="tx1"/>
          </a:solidFill>
          <a:latin typeface="+mn-lt"/>
          <a:ea typeface="+mn-ea"/>
          <a:cs typeface="+mn-cs"/>
        </a:defRPr>
      </a:lvl6pPr>
      <a:lvl7pPr marL="3291708" algn="l" defTabSz="1097236" rtl="0" eaLnBrk="1" latinLnBrk="0" hangingPunct="1">
        <a:defRPr sz="2160" kern="1200">
          <a:solidFill>
            <a:schemeClr val="tx1"/>
          </a:solidFill>
          <a:latin typeface="+mn-lt"/>
          <a:ea typeface="+mn-ea"/>
          <a:cs typeface="+mn-cs"/>
        </a:defRPr>
      </a:lvl7pPr>
      <a:lvl8pPr marL="3840326" algn="l" defTabSz="1097236" rtl="0" eaLnBrk="1" latinLnBrk="0" hangingPunct="1">
        <a:defRPr sz="2160" kern="1200">
          <a:solidFill>
            <a:schemeClr val="tx1"/>
          </a:solidFill>
          <a:latin typeface="+mn-lt"/>
          <a:ea typeface="+mn-ea"/>
          <a:cs typeface="+mn-cs"/>
        </a:defRPr>
      </a:lvl8pPr>
      <a:lvl9pPr marL="4388945" algn="l" defTabSz="1097236" rtl="0" eaLnBrk="1" latinLnBrk="0" hangingPunct="1">
        <a:defRPr sz="216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7F4673-184F-435A-B8F5-6F2A233DBD43}"/>
              </a:ext>
            </a:extLst>
          </p:cNvPr>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F8C0788-2F93-4A0B-BA18-66E7DB523DF9}"/>
              </a:ext>
            </a:extLst>
          </p:cNvPr>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FB561DC-7DD6-4A48-AED6-8C20AA5A70DA}"/>
              </a:ext>
            </a:extLst>
          </p:cNvPr>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F4F8806B-00FD-4328-9676-D049B7972F39}" type="datetimeFigureOut">
              <a:rPr lang="en-IN" smtClean="0"/>
              <a:t>30-May-2025</a:t>
            </a:fld>
            <a:endParaRPr lang="en-IN" dirty="0"/>
          </a:p>
        </p:txBody>
      </p:sp>
      <p:sp>
        <p:nvSpPr>
          <p:cNvPr id="5" name="Footer Placeholder 4">
            <a:extLst>
              <a:ext uri="{FF2B5EF4-FFF2-40B4-BE49-F238E27FC236}">
                <a16:creationId xmlns:a16="http://schemas.microsoft.com/office/drawing/2014/main" id="{9FEF13E2-CCD3-4E5B-AF7A-1E0DA8219BF2}"/>
              </a:ext>
            </a:extLst>
          </p:cNvPr>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IN" dirty="0"/>
          </a:p>
        </p:txBody>
      </p:sp>
      <p:sp>
        <p:nvSpPr>
          <p:cNvPr id="6" name="Slide Number Placeholder 5">
            <a:extLst>
              <a:ext uri="{FF2B5EF4-FFF2-40B4-BE49-F238E27FC236}">
                <a16:creationId xmlns:a16="http://schemas.microsoft.com/office/drawing/2014/main" id="{07454360-E538-4CFE-BD35-448F4D8B4488}"/>
              </a:ext>
            </a:extLst>
          </p:cNvPr>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C041AC82-B69E-49FC-B30D-2D9A6B3F9FC6}" type="slidenum">
              <a:rPr lang="en-IN" smtClean="0"/>
              <a:t>‹#›</a:t>
            </a:fld>
            <a:endParaRPr lang="en-IN" dirty="0"/>
          </a:p>
        </p:txBody>
      </p:sp>
    </p:spTree>
    <p:extLst>
      <p:ext uri="{BB962C8B-B14F-4D97-AF65-F5344CB8AC3E}">
        <p14:creationId xmlns:p14="http://schemas.microsoft.com/office/powerpoint/2010/main" val="235937621"/>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Lst>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0506B894-AFEB-4DBC-90AE-7DE8DD33D364}" type="datetimeFigureOut">
              <a:rPr lang="en-IN" smtClean="0"/>
              <a:t>30-May-2025</a:t>
            </a:fld>
            <a:endParaRPr lang="en-IN"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82799178-3DBD-47BA-944F-6DDE451C08A0}" type="slidenum">
              <a:rPr lang="en-IN" smtClean="0"/>
              <a:t>‹#›</a:t>
            </a:fld>
            <a:endParaRPr lang="en-IN" dirty="0"/>
          </a:p>
        </p:txBody>
      </p:sp>
    </p:spTree>
    <p:extLst>
      <p:ext uri="{BB962C8B-B14F-4D97-AF65-F5344CB8AC3E}">
        <p14:creationId xmlns:p14="http://schemas.microsoft.com/office/powerpoint/2010/main" val="869676243"/>
      </p:ext>
    </p:extLst>
  </p:cSld>
  <p:clrMap bg1="lt1" tx1="dk1" bg2="lt2" tx2="dk2" accent1="accent1" accent2="accent2" accent3="accent3" accent4="accent4" accent5="accent5" accent6="accent6" hlink="hlink" folHlink="folHlink"/>
  <p:sldLayoutIdLst>
    <p:sldLayoutId id="2147483761" r:id="rId1"/>
    <p:sldLayoutId id="2147483762" r:id="rId2"/>
    <p:sldLayoutId id="2147483763" r:id="rId3"/>
    <p:sldLayoutId id="2147483764" r:id="rId4"/>
    <p:sldLayoutId id="2147483765" r:id="rId5"/>
    <p:sldLayoutId id="2147483766" r:id="rId6"/>
    <p:sldLayoutId id="2147483767" r:id="rId7"/>
    <p:sldLayoutId id="2147483768" r:id="rId8"/>
    <p:sldLayoutId id="2147483769" r:id="rId9"/>
    <p:sldLayoutId id="2147483770" r:id="rId10"/>
    <p:sldLayoutId id="2147483771" r:id="rId11"/>
  </p:sldLayoutIdLst>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39.svg"/><Relationship Id="rId7" Type="http://schemas.openxmlformats.org/officeDocument/2006/relationships/image" Target="../media/image43.png"/><Relationship Id="rId2" Type="http://schemas.openxmlformats.org/officeDocument/2006/relationships/image" Target="../media/image38.png"/><Relationship Id="rId1" Type="http://schemas.openxmlformats.org/officeDocument/2006/relationships/slideLayout" Target="../slideLayouts/slideLayout69.xml"/><Relationship Id="rId6" Type="http://schemas.openxmlformats.org/officeDocument/2006/relationships/image" Target="../media/image42.png"/><Relationship Id="rId5" Type="http://schemas.openxmlformats.org/officeDocument/2006/relationships/image" Target="../media/image41.svg"/><Relationship Id="rId4" Type="http://schemas.openxmlformats.org/officeDocument/2006/relationships/image" Target="../media/image40.png"/></Relationships>
</file>

<file path=ppt/slides/_rels/slide1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80.xml"/><Relationship Id="rId5" Type="http://schemas.openxmlformats.org/officeDocument/2006/relationships/image" Target="../media/image47.png"/><Relationship Id="rId4" Type="http://schemas.openxmlformats.org/officeDocument/2006/relationships/image" Target="../media/image46.png"/></Relationships>
</file>

<file path=ppt/slides/_rels/slide1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91.xml"/><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50.png"/></Relationships>
</file>

<file path=ppt/slides/_rels/slide13.xml.rels><?xml version="1.0" encoding="UTF-8" standalone="yes"?>
<Relationships xmlns="http://schemas.openxmlformats.org/package/2006/relationships"><Relationship Id="rId8" Type="http://schemas.openxmlformats.org/officeDocument/2006/relationships/image" Target="../media/image59.png"/><Relationship Id="rId3" Type="http://schemas.openxmlformats.org/officeDocument/2006/relationships/image" Target="../media/image54.png"/><Relationship Id="rId7" Type="http://schemas.openxmlformats.org/officeDocument/2006/relationships/image" Target="../media/image58.png"/><Relationship Id="rId2" Type="http://schemas.openxmlformats.org/officeDocument/2006/relationships/image" Target="../media/image53.png"/><Relationship Id="rId1" Type="http://schemas.openxmlformats.org/officeDocument/2006/relationships/slideLayout" Target="../slideLayouts/slideLayout102.xml"/><Relationship Id="rId6" Type="http://schemas.openxmlformats.org/officeDocument/2006/relationships/image" Target="../media/image57.png"/><Relationship Id="rId11" Type="http://schemas.openxmlformats.org/officeDocument/2006/relationships/image" Target="../media/image62.png"/><Relationship Id="rId5" Type="http://schemas.openxmlformats.org/officeDocument/2006/relationships/image" Target="../media/image56.png"/><Relationship Id="rId10" Type="http://schemas.openxmlformats.org/officeDocument/2006/relationships/image" Target="../media/image61.png"/><Relationship Id="rId4" Type="http://schemas.openxmlformats.org/officeDocument/2006/relationships/image" Target="../media/image55.png"/><Relationship Id="rId9" Type="http://schemas.openxmlformats.org/officeDocument/2006/relationships/image" Target="../media/image60.png"/></Relationships>
</file>

<file path=ppt/slides/_rels/slide14.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6.xml"/><Relationship Id="rId1" Type="http://schemas.openxmlformats.org/officeDocument/2006/relationships/slideLayout" Target="../slideLayouts/slideLayout109.xml"/><Relationship Id="rId4" Type="http://schemas.openxmlformats.org/officeDocument/2006/relationships/image" Target="../media/image64.png"/></Relationships>
</file>

<file path=ppt/slides/_rels/slide15.xml.rels><?xml version="1.0" encoding="UTF-8" standalone="yes"?>
<Relationships xmlns="http://schemas.openxmlformats.org/package/2006/relationships"><Relationship Id="rId3" Type="http://schemas.openxmlformats.org/officeDocument/2006/relationships/hyperlink" Target="https://debasis-baidya-job-recommendation-engine-project-8.streamlit.app/" TargetMode="External"/><Relationship Id="rId2" Type="http://schemas.openxmlformats.org/officeDocument/2006/relationships/image" Target="../media/image65.png"/><Relationship Id="rId1" Type="http://schemas.openxmlformats.org/officeDocument/2006/relationships/slideLayout" Target="../slideLayouts/slideLayout124.xml"/><Relationship Id="rId4" Type="http://schemas.openxmlformats.org/officeDocument/2006/relationships/hyperlink" Target="https://youtu.be/Sr9g2UNLS5g"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66.jpg"/><Relationship Id="rId1" Type="http://schemas.openxmlformats.org/officeDocument/2006/relationships/slideLayout" Target="../slideLayouts/slideLayout135.xml"/></Relationships>
</file>

<file path=ppt/slides/_rels/slide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jpeg"/><Relationship Id="rId1" Type="http://schemas.openxmlformats.org/officeDocument/2006/relationships/slideLayout" Target="../slideLayouts/slideLayout1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2.xml"/><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23.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xml"/><Relationship Id="rId1" Type="http://schemas.openxmlformats.org/officeDocument/2006/relationships/slideLayout" Target="../slideLayouts/slideLayout36.xml"/><Relationship Id="rId4" Type="http://schemas.openxmlformats.org/officeDocument/2006/relationships/image" Target="../media/image24.png"/></Relationships>
</file>

<file path=ppt/slides/_rels/slide7.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4.xml"/><Relationship Id="rId1" Type="http://schemas.openxmlformats.org/officeDocument/2006/relationships/slideLayout" Target="../slideLayouts/slideLayout34.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8.xml.rels><?xml version="1.0" encoding="UTF-8" standalone="yes"?>
<Relationships xmlns="http://schemas.openxmlformats.org/package/2006/relationships"><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notesSlide" Target="../notesSlides/notesSlide5.xml"/><Relationship Id="rId1" Type="http://schemas.openxmlformats.org/officeDocument/2006/relationships/slideLayout" Target="../slideLayouts/slideLayout45.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58.xml"/><Relationship Id="rId4" Type="http://schemas.openxmlformats.org/officeDocument/2006/relationships/image" Target="../media/image37.png"/></Relationships>
</file>

<file path=ppt/slides/slide1.xml><?xml version="1.0" encoding="utf-8"?>
<p:sld xmlns:a="http://schemas.openxmlformats.org/drawingml/2006/main" xmlns:r="http://schemas.openxmlformats.org/officeDocument/2006/relationships" xmlns:p="http://schemas.openxmlformats.org/presentationml/2006/main" showMasterSp="0">
  <p:cSld name="Slide 1">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81DEE63-0AFD-7E05-BE81-4D10735E057E}"/>
              </a:ext>
            </a:extLst>
          </p:cNvPr>
          <p:cNvGrpSpPr/>
          <p:nvPr/>
        </p:nvGrpSpPr>
        <p:grpSpPr>
          <a:xfrm>
            <a:off x="185224" y="0"/>
            <a:ext cx="14445177" cy="8229600"/>
            <a:chOff x="185224" y="0"/>
            <a:chExt cx="14445177" cy="8229600"/>
          </a:xfrm>
        </p:grpSpPr>
        <p:sp>
          <p:nvSpPr>
            <p:cNvPr id="5" name="Shape 2"/>
            <p:cNvSpPr/>
            <p:nvPr/>
          </p:nvSpPr>
          <p:spPr>
            <a:xfrm>
              <a:off x="837724" y="5898833"/>
              <a:ext cx="382905" cy="382905"/>
            </a:xfrm>
            <a:prstGeom prst="roundRect">
              <a:avLst>
                <a:gd name="adj" fmla="val 23878209"/>
              </a:avLst>
            </a:prstGeom>
            <a:noFill/>
            <a:ln w="7620">
              <a:solidFill>
                <a:srgbClr val="FFFFFF"/>
              </a:solidFill>
              <a:prstDash val="solid"/>
            </a:ln>
          </p:spPr>
        </p:sp>
        <p:pic>
          <p:nvPicPr>
            <p:cNvPr id="8" name="Image 0" descr="preencoded.png">
              <a:extLst>
                <a:ext uri="{FF2B5EF4-FFF2-40B4-BE49-F238E27FC236}">
                  <a16:creationId xmlns:a16="http://schemas.microsoft.com/office/drawing/2014/main" id="{3B6DD37B-DC43-C3E7-8DC0-CE592F5C927F}"/>
                </a:ext>
              </a:extLst>
            </p:cNvPr>
            <p:cNvPicPr>
              <a:picLocks noChangeAspect="1"/>
            </p:cNvPicPr>
            <p:nvPr/>
          </p:nvPicPr>
          <p:blipFill>
            <a:blip r:embed="rId3"/>
            <a:stretch>
              <a:fillRect/>
            </a:stretch>
          </p:blipFill>
          <p:spPr>
            <a:xfrm>
              <a:off x="8425935" y="0"/>
              <a:ext cx="6204466" cy="8229600"/>
            </a:xfrm>
            <a:prstGeom prst="rect">
              <a:avLst/>
            </a:prstGeom>
          </p:spPr>
        </p:pic>
        <p:sp>
          <p:nvSpPr>
            <p:cNvPr id="9" name="Text 0">
              <a:extLst>
                <a:ext uri="{FF2B5EF4-FFF2-40B4-BE49-F238E27FC236}">
                  <a16:creationId xmlns:a16="http://schemas.microsoft.com/office/drawing/2014/main" id="{00C602A3-6B3C-77E8-10C1-9E8F761316C1}"/>
                </a:ext>
              </a:extLst>
            </p:cNvPr>
            <p:cNvSpPr/>
            <p:nvPr/>
          </p:nvSpPr>
          <p:spPr>
            <a:xfrm>
              <a:off x="185224" y="140621"/>
              <a:ext cx="8108922" cy="1408033"/>
            </a:xfrm>
            <a:prstGeom prst="rect">
              <a:avLst/>
            </a:prstGeom>
            <a:noFill/>
            <a:ln/>
          </p:spPr>
          <p:txBody>
            <a:bodyPr wrap="square" lIns="0" tIns="0" rIns="0" bIns="0" rtlCol="0" anchor="t"/>
            <a:lstStyle/>
            <a:p>
              <a:pPr marL="0" indent="0" algn="ctr">
                <a:lnSpc>
                  <a:spcPts val="5500"/>
                </a:lnSpc>
                <a:buNone/>
              </a:pPr>
              <a:r>
                <a:rPr lang="en-US" sz="4000" b="1" dirty="0">
                  <a:solidFill>
                    <a:srgbClr val="0070C0"/>
                  </a:solidFill>
                  <a:latin typeface="Russo One" panose="02000503050000020004" pitchFamily="2" charset="0"/>
                  <a:ea typeface="Nunito Semi Bold" pitchFamily="34" charset="-122"/>
                  <a:cs typeface="Nunito Semi Bold" pitchFamily="34" charset="-120"/>
                </a:rPr>
                <a:t>Job Market Analysis &amp;</a:t>
              </a:r>
            </a:p>
            <a:p>
              <a:pPr marL="0" indent="0" algn="ctr">
                <a:lnSpc>
                  <a:spcPts val="5500"/>
                </a:lnSpc>
                <a:buNone/>
              </a:pPr>
              <a:r>
                <a:rPr lang="en-US" sz="4000" b="1" dirty="0">
                  <a:solidFill>
                    <a:srgbClr val="0070C0"/>
                  </a:solidFill>
                  <a:latin typeface="Russo One" panose="02000503050000020004" pitchFamily="2" charset="0"/>
                </a:rPr>
                <a:t>Recommendation System</a:t>
              </a:r>
            </a:p>
          </p:txBody>
        </p:sp>
        <p:sp>
          <p:nvSpPr>
            <p:cNvPr id="10" name="Text 1">
              <a:extLst>
                <a:ext uri="{FF2B5EF4-FFF2-40B4-BE49-F238E27FC236}">
                  <a16:creationId xmlns:a16="http://schemas.microsoft.com/office/drawing/2014/main" id="{A3E9FB92-C8A1-ED8B-C99F-0AF207B8B417}"/>
                </a:ext>
              </a:extLst>
            </p:cNvPr>
            <p:cNvSpPr/>
            <p:nvPr/>
          </p:nvSpPr>
          <p:spPr>
            <a:xfrm>
              <a:off x="387274" y="1761313"/>
              <a:ext cx="7906871" cy="5701097"/>
            </a:xfrm>
            <a:prstGeom prst="rect">
              <a:avLst/>
            </a:prstGeom>
            <a:noFill/>
            <a:ln/>
          </p:spPr>
          <p:txBody>
            <a:bodyPr wrap="square" lIns="0" tIns="0" rIns="0" bIns="0" rtlCol="0" anchor="t"/>
            <a:lstStyle/>
            <a:p>
              <a:r>
                <a:rPr lang="en-IN" dirty="0">
                  <a:latin typeface="PT Sans" panose="020B0503020203020204" pitchFamily="34" charset="0"/>
                  <a:ea typeface="Verdana" panose="020B0604030504040204" pitchFamily="34" charset="0"/>
                </a:rPr>
                <a:t>In this project, I developed a Job Market Analysis and Recommender System to identify trending job roles and recommend suitable positions based on user input. I began by collecting and preprocessing job data, standardizing fields like location, experience, and job type. I performed exploratory analysis to uncover patterns in demand across companies, countries, and time.</a:t>
              </a:r>
            </a:p>
            <a:p>
              <a:endParaRPr lang="en-IN" dirty="0">
                <a:latin typeface="PT Sans" panose="020B0503020203020204" pitchFamily="34" charset="0"/>
                <a:ea typeface="Verdana" panose="020B0604030504040204" pitchFamily="34" charset="0"/>
              </a:endParaRPr>
            </a:p>
            <a:p>
              <a:r>
                <a:rPr lang="en-IN" dirty="0">
                  <a:latin typeface="PT Sans" panose="020B0503020203020204" pitchFamily="34" charset="0"/>
                  <a:ea typeface="Verdana" panose="020B0604030504040204" pitchFamily="34" charset="0"/>
                </a:rPr>
                <a:t>Using engineered temporal and categorical features, I applied time series analysis to detect emerging job trends and used KMeans clustering to group similar roles based on keywords and skill patterns. For personalized recommendations, I combined TF-IDF vectorization with a Nearest Neighbors model to match user descriptions to the most relevant job postings.</a:t>
              </a:r>
            </a:p>
            <a:p>
              <a:endParaRPr lang="en-IN" dirty="0">
                <a:latin typeface="PT Sans" panose="020B0503020203020204" pitchFamily="34" charset="0"/>
                <a:ea typeface="Verdana" panose="020B0604030504040204" pitchFamily="34" charset="0"/>
              </a:endParaRPr>
            </a:p>
            <a:p>
              <a:r>
                <a:rPr lang="en-IN" dirty="0">
                  <a:latin typeface="PT Sans" panose="020B0503020203020204" pitchFamily="34" charset="0"/>
                  <a:ea typeface="Verdana" panose="020B0604030504040204" pitchFamily="34" charset="0"/>
                </a:rPr>
                <a:t>I built an interactive Streamlit app that accepts job descriptions, allows filtering by country, experience, and job type, and returns the top 10 recommended roles with similarity scores and keyword highlights. The app also includes visual insights and a feature to download results as a PDF.</a:t>
              </a:r>
            </a:p>
            <a:p>
              <a:endParaRPr lang="en-IN" dirty="0">
                <a:latin typeface="PT Sans" panose="020B0503020203020204" pitchFamily="34" charset="0"/>
                <a:ea typeface="Verdana" panose="020B0604030504040204" pitchFamily="34" charset="0"/>
              </a:endParaRPr>
            </a:p>
            <a:p>
              <a:r>
                <a:rPr lang="en-IN" dirty="0">
                  <a:latin typeface="PT Sans" panose="020B0503020203020204" pitchFamily="34" charset="0"/>
                  <a:ea typeface="Verdana" panose="020B0604030504040204" pitchFamily="34" charset="0"/>
                </a:rPr>
                <a:t>This end-to-end project brought together data preprocessing, trend analysis, clustering, NLP, and deployment into a real-time, user-friendly job role recommender.</a:t>
              </a:r>
            </a:p>
          </p:txBody>
        </p:sp>
        <p:pic>
          <p:nvPicPr>
            <p:cNvPr id="11" name="Image 1" descr="preencoded.png">
              <a:extLst>
                <a:ext uri="{FF2B5EF4-FFF2-40B4-BE49-F238E27FC236}">
                  <a16:creationId xmlns:a16="http://schemas.microsoft.com/office/drawing/2014/main" id="{AF8C97F4-40F7-EDC7-09CB-771AABCEA27D}"/>
                </a:ext>
              </a:extLst>
            </p:cNvPr>
            <p:cNvPicPr>
              <a:picLocks noChangeAspect="1"/>
            </p:cNvPicPr>
            <p:nvPr/>
          </p:nvPicPr>
          <p:blipFill>
            <a:blip r:embed="rId4"/>
            <a:stretch>
              <a:fillRect/>
            </a:stretch>
          </p:blipFill>
          <p:spPr>
            <a:xfrm>
              <a:off x="4918670" y="7685717"/>
              <a:ext cx="367665" cy="367665"/>
            </a:xfrm>
            <a:prstGeom prst="rect">
              <a:avLst/>
            </a:prstGeom>
          </p:spPr>
        </p:pic>
        <p:sp>
          <p:nvSpPr>
            <p:cNvPr id="12" name="Text 3">
              <a:extLst>
                <a:ext uri="{FF2B5EF4-FFF2-40B4-BE49-F238E27FC236}">
                  <a16:creationId xmlns:a16="http://schemas.microsoft.com/office/drawing/2014/main" id="{B3BAF3BF-3123-A7E9-D471-727526408DE1}"/>
                </a:ext>
              </a:extLst>
            </p:cNvPr>
            <p:cNvSpPr/>
            <p:nvPr/>
          </p:nvSpPr>
          <p:spPr>
            <a:xfrm>
              <a:off x="5413613" y="7660238"/>
              <a:ext cx="2880533" cy="418862"/>
            </a:xfrm>
            <a:prstGeom prst="rect">
              <a:avLst/>
            </a:prstGeom>
            <a:noFill/>
            <a:ln/>
          </p:spPr>
          <p:txBody>
            <a:bodyPr wrap="none" lIns="0" tIns="0" rIns="0" bIns="0" rtlCol="0" anchor="t"/>
            <a:lstStyle/>
            <a:p>
              <a:pPr marL="0" indent="0" algn="l">
                <a:lnSpc>
                  <a:spcPts val="3250"/>
                </a:lnSpc>
                <a:buNone/>
              </a:pPr>
              <a:r>
                <a:rPr lang="en-US" sz="2350" b="1" dirty="0">
                  <a:solidFill>
                    <a:srgbClr val="0070C0"/>
                  </a:solidFill>
                  <a:latin typeface="Russo One" panose="02000503050000020004" pitchFamily="2" charset="0"/>
                  <a:ea typeface="PT Sans Bold" pitchFamily="34" charset="-122"/>
                  <a:cs typeface="PT Sans Bold" pitchFamily="34" charset="-120"/>
                </a:rPr>
                <a:t>by Debasis Baidya</a:t>
              </a:r>
              <a:endParaRPr lang="en-US" sz="2350" dirty="0">
                <a:solidFill>
                  <a:srgbClr val="0070C0"/>
                </a:solidFill>
                <a:latin typeface="Russo One" panose="02000503050000020004" pitchFamily="2" charset="0"/>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444B132-3901-F719-C4BA-B05CBDC736FD}"/>
              </a:ext>
            </a:extLst>
          </p:cNvPr>
          <p:cNvGrpSpPr/>
          <p:nvPr/>
        </p:nvGrpSpPr>
        <p:grpSpPr>
          <a:xfrm>
            <a:off x="89143" y="-68406"/>
            <a:ext cx="14586081" cy="8108824"/>
            <a:chOff x="89143" y="-68406"/>
            <a:chExt cx="14586081" cy="8108824"/>
          </a:xfrm>
        </p:grpSpPr>
        <p:sp>
          <p:nvSpPr>
            <p:cNvPr id="9" name="Google Shape;1153;p43">
              <a:extLst>
                <a:ext uri="{FF2B5EF4-FFF2-40B4-BE49-F238E27FC236}">
                  <a16:creationId xmlns:a16="http://schemas.microsoft.com/office/drawing/2014/main" id="{6B2C3571-4968-3F62-794F-8267BD880FCF}"/>
                </a:ext>
              </a:extLst>
            </p:cNvPr>
            <p:cNvSpPr txBox="1"/>
            <p:nvPr/>
          </p:nvSpPr>
          <p:spPr>
            <a:xfrm>
              <a:off x="8052624" y="6536767"/>
              <a:ext cx="6362623" cy="1380305"/>
            </a:xfrm>
            <a:prstGeom prst="rect">
              <a:avLst/>
            </a:prstGeom>
            <a:noFill/>
            <a:ln>
              <a:noFill/>
            </a:ln>
          </p:spPr>
          <p:txBody>
            <a:bodyPr spcFirstLastPara="1" wrap="square" lIns="109710" tIns="109710" rIns="109710" bIns="10971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spcBef>
                  <a:spcPts val="720"/>
                </a:spcBef>
              </a:pPr>
              <a:r>
                <a:rPr lang="en" sz="1920" b="1" dirty="0">
                  <a:solidFill>
                    <a:prstClr val="black"/>
                  </a:solidFill>
                  <a:latin typeface="Lora" pitchFamily="2" charset="0"/>
                  <a:ea typeface="Fira Sans Extra Condensed Medium"/>
                  <a:cs typeface="Fira Sans Extra Condensed Medium"/>
                  <a:sym typeface="Fira Sans Extra Condensed Medium"/>
                </a:rPr>
                <a:t>📊 </a:t>
              </a:r>
              <a:r>
                <a:rPr lang="en-IN" sz="1920" b="1" dirty="0">
                  <a:solidFill>
                    <a:prstClr val="black"/>
                  </a:solidFill>
                  <a:latin typeface="Lora" pitchFamily="2" charset="0"/>
                  <a:ea typeface="Fira Sans Extra Condensed Medium"/>
                  <a:cs typeface="Fira Sans Extra Condensed Medium"/>
                  <a:sym typeface="Fira Sans Extra Condensed Medium"/>
                </a:rPr>
                <a:t>Performance &amp; Output Insights</a:t>
              </a:r>
            </a:p>
            <a:p>
              <a:pPr defTabSz="1097280">
                <a:lnSpc>
                  <a:spcPts val="1000"/>
                </a:lnSpc>
              </a:pPr>
              <a:endParaRPr lang="en-IN" sz="1920" b="1" dirty="0">
                <a:solidFill>
                  <a:prstClr val="black"/>
                </a:solidFill>
                <a:latin typeface="Lora" pitchFamily="2" charset="0"/>
                <a:ea typeface="Fira Sans Extra Condensed Medium"/>
                <a:cs typeface="Fira Sans Extra Condensed Medium"/>
                <a:sym typeface="Fira Sans Extra Condensed Medium"/>
              </a:endParaRPr>
            </a:p>
            <a:p>
              <a:pPr defTabSz="1097280">
                <a:lnSpc>
                  <a:spcPts val="1200"/>
                </a:lnSpc>
                <a:spcBef>
                  <a:spcPts val="720"/>
                </a:spcBef>
              </a:pPr>
              <a:r>
                <a:rPr lang="en-IN" dirty="0">
                  <a:solidFill>
                    <a:prstClr val="black"/>
                  </a:solidFill>
                  <a:latin typeface="Tw Cen MT" panose="020B0602020104020603" pitchFamily="34" charset="0"/>
                </a:rPr>
                <a:t>✅ Recommendations were </a:t>
              </a:r>
              <a:r>
                <a:rPr lang="en-IN" b="1" dirty="0">
                  <a:solidFill>
                    <a:prstClr val="black"/>
                  </a:solidFill>
                  <a:latin typeface="Tw Cen MT" panose="020B0602020104020603" pitchFamily="34" charset="0"/>
                </a:rPr>
                <a:t>accurate and relevant </a:t>
              </a:r>
              <a:r>
                <a:rPr lang="en-IN" dirty="0">
                  <a:solidFill>
                    <a:prstClr val="black"/>
                  </a:solidFill>
                  <a:latin typeface="Tw Cen MT" panose="020B0602020104020603" pitchFamily="34" charset="0"/>
                </a:rPr>
                <a:t>— cosine scores around </a:t>
              </a:r>
              <a:r>
                <a:rPr lang="en-IN" b="1" dirty="0">
                  <a:solidFill>
                    <a:prstClr val="black"/>
                  </a:solidFill>
                  <a:latin typeface="Tw Cen MT" panose="020B0602020104020603" pitchFamily="34" charset="0"/>
                </a:rPr>
                <a:t>0.51–0.54</a:t>
              </a:r>
            </a:p>
            <a:p>
              <a:pPr defTabSz="1097280">
                <a:lnSpc>
                  <a:spcPts val="1200"/>
                </a:lnSpc>
                <a:spcBef>
                  <a:spcPts val="720"/>
                </a:spcBef>
              </a:pPr>
              <a:r>
                <a:rPr lang="en-IN" dirty="0">
                  <a:solidFill>
                    <a:prstClr val="black"/>
                  </a:solidFill>
                  <a:latin typeface="Tw Cen MT" panose="020B0602020104020603" pitchFamily="34" charset="0"/>
                </a:rPr>
                <a:t>🌐 Similar jobs were found even across </a:t>
              </a:r>
              <a:r>
                <a:rPr lang="en-IN" b="1" dirty="0">
                  <a:solidFill>
                    <a:prstClr val="black"/>
                  </a:solidFill>
                  <a:latin typeface="Tw Cen MT" panose="020B0602020104020603" pitchFamily="34" charset="0"/>
                </a:rPr>
                <a:t>different countries</a:t>
              </a:r>
              <a:r>
                <a:rPr lang="en-IN" dirty="0">
                  <a:solidFill>
                    <a:prstClr val="black"/>
                  </a:solidFill>
                  <a:latin typeface="Tw Cen MT" panose="020B0602020104020603" pitchFamily="34" charset="0"/>
                </a:rPr>
                <a:t> with contextual overlap</a:t>
              </a:r>
            </a:p>
            <a:p>
              <a:pPr defTabSz="1097280">
                <a:lnSpc>
                  <a:spcPts val="1200"/>
                </a:lnSpc>
                <a:spcBef>
                  <a:spcPts val="720"/>
                </a:spcBef>
              </a:pPr>
              <a:r>
                <a:rPr lang="en-IN" dirty="0">
                  <a:solidFill>
                    <a:prstClr val="black"/>
                  </a:solidFill>
                  <a:latin typeface="Tw Cen MT" panose="020B0602020104020603" pitchFamily="34" charset="0"/>
                </a:rPr>
                <a:t>⚡ Model is </a:t>
              </a:r>
              <a:r>
                <a:rPr lang="en-IN" b="1" dirty="0">
                  <a:solidFill>
                    <a:prstClr val="black"/>
                  </a:solidFill>
                  <a:latin typeface="Tw Cen MT" panose="020B0602020104020603" pitchFamily="34" charset="0"/>
                </a:rPr>
                <a:t>fast, scalable</a:t>
              </a:r>
              <a:r>
                <a:rPr lang="en-IN" dirty="0">
                  <a:solidFill>
                    <a:prstClr val="black"/>
                  </a:solidFill>
                  <a:latin typeface="Tw Cen MT" panose="020B0602020104020603" pitchFamily="34" charset="0"/>
                </a:rPr>
                <a:t>, and </a:t>
              </a:r>
              <a:r>
                <a:rPr lang="en-IN" b="1" dirty="0">
                  <a:solidFill>
                    <a:prstClr val="black"/>
                  </a:solidFill>
                  <a:latin typeface="Tw Cen MT" panose="020B0602020104020603" pitchFamily="34" charset="0"/>
                </a:rPr>
                <a:t>easy to interpret</a:t>
              </a:r>
              <a:r>
                <a:rPr lang="en-IN" dirty="0">
                  <a:solidFill>
                    <a:prstClr val="black"/>
                  </a:solidFill>
                  <a:latin typeface="Tw Cen MT" panose="020B0602020104020603" pitchFamily="34" charset="0"/>
                </a:rPr>
                <a:t>, even with </a:t>
              </a:r>
              <a:r>
                <a:rPr lang="en-IN" b="1" dirty="0">
                  <a:solidFill>
                    <a:prstClr val="black"/>
                  </a:solidFill>
                  <a:latin typeface="Tw Cen MT" panose="020B0602020104020603" pitchFamily="34" charset="0"/>
                </a:rPr>
                <a:t>200K+ jobs</a:t>
              </a:r>
            </a:p>
            <a:p>
              <a:pPr defTabSz="1097280">
                <a:lnSpc>
                  <a:spcPts val="1200"/>
                </a:lnSpc>
                <a:spcBef>
                  <a:spcPts val="720"/>
                </a:spcBef>
              </a:pPr>
              <a:r>
                <a:rPr lang="en-IN" dirty="0">
                  <a:solidFill>
                    <a:prstClr val="black"/>
                  </a:solidFill>
                  <a:latin typeface="Tw Cen MT" panose="020B0602020104020603" pitchFamily="34" charset="0"/>
                </a:rPr>
                <a:t>📍 Extracted full </a:t>
              </a:r>
              <a:r>
                <a:rPr lang="en-IN" b="1" dirty="0">
                  <a:solidFill>
                    <a:prstClr val="black"/>
                  </a:solidFill>
                  <a:latin typeface="Tw Cen MT" panose="020B0602020104020603" pitchFamily="34" charset="0"/>
                </a:rPr>
                <a:t>country list </a:t>
              </a:r>
              <a:r>
                <a:rPr lang="en-IN" dirty="0">
                  <a:solidFill>
                    <a:prstClr val="black"/>
                  </a:solidFill>
                  <a:latin typeface="Tw Cen MT" panose="020B0602020104020603" pitchFamily="34" charset="0"/>
                </a:rPr>
                <a:t>to support </a:t>
              </a:r>
              <a:r>
                <a:rPr lang="en-IN" b="1" dirty="0">
                  <a:solidFill>
                    <a:prstClr val="black"/>
                  </a:solidFill>
                  <a:latin typeface="Tw Cen MT" panose="020B0602020104020603" pitchFamily="34" charset="0"/>
                </a:rPr>
                <a:t>region-specific recommendations</a:t>
              </a:r>
              <a:endParaRPr lang="en-US" b="1" dirty="0">
                <a:solidFill>
                  <a:prstClr val="black"/>
                </a:solidFill>
                <a:latin typeface="Tw Cen MT" panose="020B0602020104020603" pitchFamily="34" charset="0"/>
              </a:endParaRPr>
            </a:p>
          </p:txBody>
        </p:sp>
        <p:grpSp>
          <p:nvGrpSpPr>
            <p:cNvPr id="311" name="Group 310">
              <a:extLst>
                <a:ext uri="{FF2B5EF4-FFF2-40B4-BE49-F238E27FC236}">
                  <a16:creationId xmlns:a16="http://schemas.microsoft.com/office/drawing/2014/main" id="{26F6B625-713B-C515-6CC8-9DDBE822A480}"/>
                </a:ext>
              </a:extLst>
            </p:cNvPr>
            <p:cNvGrpSpPr/>
            <p:nvPr/>
          </p:nvGrpSpPr>
          <p:grpSpPr>
            <a:xfrm>
              <a:off x="6770585" y="6625250"/>
              <a:ext cx="1097280" cy="1097280"/>
              <a:chOff x="7754170" y="5155782"/>
              <a:chExt cx="914400" cy="914400"/>
            </a:xfrm>
          </p:grpSpPr>
          <p:sp>
            <p:nvSpPr>
              <p:cNvPr id="307" name="Oval 306">
                <a:extLst>
                  <a:ext uri="{FF2B5EF4-FFF2-40B4-BE49-F238E27FC236}">
                    <a16:creationId xmlns:a16="http://schemas.microsoft.com/office/drawing/2014/main" id="{1D576C28-A475-0FAA-A73A-F5826FEEABE6}"/>
                  </a:ext>
                </a:extLst>
              </p:cNvPr>
              <p:cNvSpPr/>
              <p:nvPr/>
            </p:nvSpPr>
            <p:spPr>
              <a:xfrm>
                <a:off x="7754170" y="5155782"/>
                <a:ext cx="914400" cy="9144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US" sz="2160" dirty="0">
                  <a:solidFill>
                    <a:prstClr val="white"/>
                  </a:solidFill>
                  <a:latin typeface="Calibri" panose="020F0502020204030204"/>
                </a:endParaRPr>
              </a:p>
            </p:txBody>
          </p:sp>
          <p:grpSp>
            <p:nvGrpSpPr>
              <p:cNvPr id="13" name="Google Shape;1159;p43">
                <a:extLst>
                  <a:ext uri="{FF2B5EF4-FFF2-40B4-BE49-F238E27FC236}">
                    <a16:creationId xmlns:a16="http://schemas.microsoft.com/office/drawing/2014/main" id="{1A4DB7F8-F850-6F78-80AE-7DD63326BCA3}"/>
                  </a:ext>
                </a:extLst>
              </p:cNvPr>
              <p:cNvGrpSpPr/>
              <p:nvPr/>
            </p:nvGrpSpPr>
            <p:grpSpPr>
              <a:xfrm>
                <a:off x="7947842" y="5367466"/>
                <a:ext cx="527056" cy="491032"/>
                <a:chOff x="2185128" y="2427549"/>
                <a:chExt cx="382757" cy="356595"/>
              </a:xfrm>
              <a:solidFill>
                <a:schemeClr val="bg1"/>
              </a:solidFill>
            </p:grpSpPr>
            <p:sp>
              <p:nvSpPr>
                <p:cNvPr id="67" name="Google Shape;1160;p43">
                  <a:extLst>
                    <a:ext uri="{FF2B5EF4-FFF2-40B4-BE49-F238E27FC236}">
                      <a16:creationId xmlns:a16="http://schemas.microsoft.com/office/drawing/2014/main" id="{470CE072-4702-5C0B-83A6-14D23982C604}"/>
                    </a:ext>
                  </a:extLst>
                </p:cNvPr>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68" name="Google Shape;1161;p43">
                  <a:extLst>
                    <a:ext uri="{FF2B5EF4-FFF2-40B4-BE49-F238E27FC236}">
                      <a16:creationId xmlns:a16="http://schemas.microsoft.com/office/drawing/2014/main" id="{C2252E61-3A8B-DE0E-E677-9FB6392BCBC7}"/>
                    </a:ext>
                  </a:extLst>
                </p:cNvPr>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69" name="Google Shape;1162;p43">
                  <a:extLst>
                    <a:ext uri="{FF2B5EF4-FFF2-40B4-BE49-F238E27FC236}">
                      <a16:creationId xmlns:a16="http://schemas.microsoft.com/office/drawing/2014/main" id="{AB4FBABF-F80F-CF7A-4F05-60DEBE170123}"/>
                    </a:ext>
                  </a:extLst>
                </p:cNvPr>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70" name="Google Shape;1163;p43">
                  <a:extLst>
                    <a:ext uri="{FF2B5EF4-FFF2-40B4-BE49-F238E27FC236}">
                      <a16:creationId xmlns:a16="http://schemas.microsoft.com/office/drawing/2014/main" id="{F57EA470-7D6C-0D82-4C6A-920C4CEF255A}"/>
                    </a:ext>
                  </a:extLst>
                </p:cNvPr>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grpSp>
        </p:grpSp>
        <p:sp>
          <p:nvSpPr>
            <p:cNvPr id="7" name="Google Shape;1151;p43">
              <a:extLst>
                <a:ext uri="{FF2B5EF4-FFF2-40B4-BE49-F238E27FC236}">
                  <a16:creationId xmlns:a16="http://schemas.microsoft.com/office/drawing/2014/main" id="{E48C2678-ECD1-B9D1-E91A-7332C3F8B894}"/>
                </a:ext>
              </a:extLst>
            </p:cNvPr>
            <p:cNvSpPr txBox="1"/>
            <p:nvPr/>
          </p:nvSpPr>
          <p:spPr>
            <a:xfrm>
              <a:off x="8052623" y="4830920"/>
              <a:ext cx="6362623" cy="1021640"/>
            </a:xfrm>
            <a:prstGeom prst="rect">
              <a:avLst/>
            </a:prstGeom>
            <a:noFill/>
            <a:ln>
              <a:noFill/>
            </a:ln>
          </p:spPr>
          <p:txBody>
            <a:bodyPr spcFirstLastPara="1" wrap="square" lIns="109710" tIns="109710" rIns="109710" bIns="10971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spcBef>
                  <a:spcPts val="720"/>
                </a:spcBef>
              </a:pPr>
              <a:r>
                <a:rPr lang="en" sz="1920" b="1" dirty="0">
                  <a:solidFill>
                    <a:prstClr val="black"/>
                  </a:solidFill>
                  <a:latin typeface="Lora" pitchFamily="2" charset="0"/>
                  <a:ea typeface="Fira Sans Extra Condensed Medium"/>
                  <a:cs typeface="Fira Sans Extra Condensed Medium"/>
                  <a:sym typeface="Fira Sans Extra Condensed Medium"/>
                </a:rPr>
                <a:t>💾 </a:t>
              </a:r>
              <a:r>
                <a:rPr lang="en-IN" sz="1920" b="1" dirty="0">
                  <a:solidFill>
                    <a:prstClr val="black"/>
                  </a:solidFill>
                  <a:latin typeface="Lora" pitchFamily="2" charset="0"/>
                  <a:ea typeface="Fira Sans Extra Condensed Medium"/>
                  <a:cs typeface="Fira Sans Extra Condensed Medium"/>
                  <a:sym typeface="Fira Sans Extra Condensed Medium"/>
                </a:rPr>
                <a:t>Model Saving for Reuse</a:t>
              </a:r>
            </a:p>
            <a:p>
              <a:pPr defTabSz="1097280">
                <a:lnSpc>
                  <a:spcPts val="1000"/>
                </a:lnSpc>
              </a:pPr>
              <a:endParaRPr lang="en-IN" sz="1920" b="1" dirty="0">
                <a:solidFill>
                  <a:prstClr val="black"/>
                </a:solidFill>
                <a:latin typeface="Lora" pitchFamily="2" charset="0"/>
                <a:ea typeface="Fira Sans Extra Condensed Medium"/>
                <a:cs typeface="Fira Sans Extra Condensed Medium"/>
                <a:sym typeface="Fira Sans Extra Condensed Medium"/>
              </a:endParaRPr>
            </a:p>
            <a:p>
              <a:pPr defTabSz="1097280">
                <a:spcBef>
                  <a:spcPts val="720"/>
                </a:spcBef>
              </a:pPr>
              <a:r>
                <a:rPr lang="en-IN" dirty="0">
                  <a:solidFill>
                    <a:prstClr val="black"/>
                  </a:solidFill>
                  <a:latin typeface="Tw Cen MT" panose="020B0602020104020603" pitchFamily="34" charset="0"/>
                </a:rPr>
                <a:t>📦 Saved both </a:t>
              </a:r>
              <a:r>
                <a:rPr lang="en-IN" b="1" dirty="0">
                  <a:solidFill>
                    <a:prstClr val="black"/>
                  </a:solidFill>
                  <a:latin typeface="Tw Cen MT" panose="020B0602020104020603" pitchFamily="34" charset="0"/>
                </a:rPr>
                <a:t>TF-IDF vectorizer </a:t>
              </a:r>
              <a:r>
                <a:rPr lang="en-IN" dirty="0">
                  <a:solidFill>
                    <a:prstClr val="black"/>
                  </a:solidFill>
                  <a:latin typeface="Tw Cen MT" panose="020B0602020104020603" pitchFamily="34" charset="0"/>
                </a:rPr>
                <a:t>and </a:t>
              </a:r>
              <a:r>
                <a:rPr lang="en-IN" b="1" dirty="0">
                  <a:solidFill>
                    <a:prstClr val="black"/>
                  </a:solidFill>
                  <a:latin typeface="Tw Cen MT" panose="020B0602020104020603" pitchFamily="34" charset="0"/>
                </a:rPr>
                <a:t>Nearest Neighbors model </a:t>
              </a:r>
              <a:r>
                <a:rPr lang="en-IN" dirty="0">
                  <a:solidFill>
                    <a:prstClr val="black"/>
                  </a:solidFill>
                  <a:latin typeface="Tw Cen MT" panose="020B0602020104020603" pitchFamily="34" charset="0"/>
                </a:rPr>
                <a:t>using pickle</a:t>
              </a:r>
            </a:p>
            <a:p>
              <a:pPr defTabSz="1097280">
                <a:spcBef>
                  <a:spcPts val="720"/>
                </a:spcBef>
              </a:pPr>
              <a:r>
                <a:rPr lang="en-IN" dirty="0">
                  <a:solidFill>
                    <a:prstClr val="black"/>
                  </a:solidFill>
                  <a:latin typeface="Tw Cen MT" panose="020B0602020104020603" pitchFamily="34" charset="0"/>
                </a:rPr>
                <a:t>🔄 Enabled </a:t>
              </a:r>
              <a:r>
                <a:rPr lang="en-IN" b="1" dirty="0">
                  <a:solidFill>
                    <a:prstClr val="black"/>
                  </a:solidFill>
                  <a:latin typeface="Tw Cen MT" panose="020B0602020104020603" pitchFamily="34" charset="0"/>
                </a:rPr>
                <a:t>reusability</a:t>
              </a:r>
              <a:r>
                <a:rPr lang="en-IN" dirty="0">
                  <a:solidFill>
                    <a:prstClr val="black"/>
                  </a:solidFill>
                  <a:latin typeface="Tw Cen MT" panose="020B0602020104020603" pitchFamily="34" charset="0"/>
                </a:rPr>
                <a:t> without retraining — ideal for deployment or integration</a:t>
              </a:r>
              <a:endParaRPr lang="en-US" dirty="0">
                <a:solidFill>
                  <a:prstClr val="black"/>
                </a:solidFill>
                <a:latin typeface="Tw Cen MT" panose="020B0602020104020603" pitchFamily="34" charset="0"/>
              </a:endParaRPr>
            </a:p>
          </p:txBody>
        </p:sp>
        <p:sp>
          <p:nvSpPr>
            <p:cNvPr id="306" name="Oval 305">
              <a:extLst>
                <a:ext uri="{FF2B5EF4-FFF2-40B4-BE49-F238E27FC236}">
                  <a16:creationId xmlns:a16="http://schemas.microsoft.com/office/drawing/2014/main" id="{6999788D-4687-6A33-B6FD-E0CD2D41732D}"/>
                </a:ext>
              </a:extLst>
            </p:cNvPr>
            <p:cNvSpPr/>
            <p:nvPr/>
          </p:nvSpPr>
          <p:spPr>
            <a:xfrm>
              <a:off x="6770585" y="4728918"/>
              <a:ext cx="1097280" cy="10972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US" sz="2160" dirty="0">
                <a:solidFill>
                  <a:prstClr val="white"/>
                </a:solidFill>
                <a:latin typeface="Calibri" panose="020F0502020204030204"/>
              </a:endParaRPr>
            </a:p>
          </p:txBody>
        </p:sp>
        <p:sp>
          <p:nvSpPr>
            <p:cNvPr id="5" name="Google Shape;1149;p43">
              <a:extLst>
                <a:ext uri="{FF2B5EF4-FFF2-40B4-BE49-F238E27FC236}">
                  <a16:creationId xmlns:a16="http://schemas.microsoft.com/office/drawing/2014/main" id="{DA5C6091-9F85-6F97-944E-EB7EA122A5F6}"/>
                </a:ext>
              </a:extLst>
            </p:cNvPr>
            <p:cNvSpPr txBox="1"/>
            <p:nvPr/>
          </p:nvSpPr>
          <p:spPr>
            <a:xfrm>
              <a:off x="8052624" y="2767140"/>
              <a:ext cx="6362623" cy="1380305"/>
            </a:xfrm>
            <a:prstGeom prst="rect">
              <a:avLst/>
            </a:prstGeom>
            <a:noFill/>
            <a:ln>
              <a:noFill/>
            </a:ln>
          </p:spPr>
          <p:txBody>
            <a:bodyPr spcFirstLastPara="1" wrap="square" lIns="109710" tIns="109710" rIns="109710" bIns="10971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spcBef>
                  <a:spcPts val="720"/>
                </a:spcBef>
              </a:pPr>
              <a:r>
                <a:rPr lang="en-IN" sz="1920" b="1" dirty="0">
                  <a:solidFill>
                    <a:prstClr val="black"/>
                  </a:solidFill>
                  <a:latin typeface="Lora" pitchFamily="2" charset="0"/>
                  <a:ea typeface="Fira Sans Extra Condensed Medium"/>
                  <a:cs typeface="Fira Sans Extra Condensed Medium"/>
                  <a:sym typeface="Fira Sans Extra Condensed Medium"/>
                </a:rPr>
                <a:t>🔍 Similarity Matching with Nearest Neighbors</a:t>
              </a:r>
            </a:p>
            <a:p>
              <a:pPr defTabSz="1097280">
                <a:lnSpc>
                  <a:spcPts val="1000"/>
                </a:lnSpc>
              </a:pPr>
              <a:endParaRPr lang="en-IN" sz="1920" b="1" dirty="0">
                <a:solidFill>
                  <a:prstClr val="black"/>
                </a:solidFill>
                <a:latin typeface="Lora" pitchFamily="2" charset="0"/>
                <a:ea typeface="Fira Sans Extra Condensed Medium"/>
                <a:cs typeface="Fira Sans Extra Condensed Medium"/>
                <a:sym typeface="Fira Sans Extra Condensed Medium"/>
              </a:endParaRPr>
            </a:p>
            <a:p>
              <a:pPr defTabSz="1097280">
                <a:lnSpc>
                  <a:spcPts val="1200"/>
                </a:lnSpc>
                <a:spcBef>
                  <a:spcPts val="720"/>
                </a:spcBef>
              </a:pPr>
              <a:r>
                <a:rPr lang="en-IN" dirty="0">
                  <a:solidFill>
                    <a:prstClr val="black"/>
                  </a:solidFill>
                  <a:latin typeface="Tw Cen MT" panose="020B0602020104020603" pitchFamily="34" charset="0"/>
                </a:rPr>
                <a:t>🧠 Used </a:t>
              </a:r>
              <a:r>
                <a:rPr lang="en-IN" b="1" dirty="0">
                  <a:solidFill>
                    <a:prstClr val="black"/>
                  </a:solidFill>
                  <a:latin typeface="Tw Cen MT" panose="020B0602020104020603" pitchFamily="34" charset="0"/>
                </a:rPr>
                <a:t>cosine similarity </a:t>
              </a:r>
              <a:r>
                <a:rPr lang="en-IN" dirty="0">
                  <a:solidFill>
                    <a:prstClr val="black"/>
                  </a:solidFill>
                  <a:latin typeface="Tw Cen MT" panose="020B0602020104020603" pitchFamily="34" charset="0"/>
                </a:rPr>
                <a:t>with Nearest Neighbors to compare job descriptions</a:t>
              </a:r>
            </a:p>
            <a:p>
              <a:pPr defTabSz="1097280">
                <a:lnSpc>
                  <a:spcPts val="1200"/>
                </a:lnSpc>
                <a:spcBef>
                  <a:spcPts val="720"/>
                </a:spcBef>
              </a:pPr>
              <a:r>
                <a:rPr lang="en-IN" dirty="0">
                  <a:solidFill>
                    <a:prstClr val="black"/>
                  </a:solidFill>
                  <a:latin typeface="Tw Cen MT" panose="020B0602020104020603" pitchFamily="34" charset="0"/>
                </a:rPr>
                <a:t>🔁 Retrieved </a:t>
              </a:r>
              <a:r>
                <a:rPr lang="en-IN" b="1" dirty="0">
                  <a:solidFill>
                    <a:prstClr val="black"/>
                  </a:solidFill>
                  <a:latin typeface="Tw Cen MT" panose="020B0602020104020603" pitchFamily="34" charset="0"/>
                </a:rPr>
                <a:t>top 5 most similar jobs </a:t>
              </a:r>
              <a:r>
                <a:rPr lang="en-IN" dirty="0">
                  <a:solidFill>
                    <a:prstClr val="black"/>
                  </a:solidFill>
                  <a:latin typeface="Tw Cen MT" panose="020B0602020104020603" pitchFamily="34" charset="0"/>
                </a:rPr>
                <a:t>for any given listing</a:t>
              </a:r>
            </a:p>
            <a:p>
              <a:pPr defTabSz="1097280">
                <a:lnSpc>
                  <a:spcPts val="1200"/>
                </a:lnSpc>
                <a:spcBef>
                  <a:spcPts val="720"/>
                </a:spcBef>
              </a:pPr>
              <a:r>
                <a:rPr lang="en-IN" dirty="0">
                  <a:solidFill>
                    <a:prstClr val="black"/>
                  </a:solidFill>
                  <a:latin typeface="Tw Cen MT" panose="020B0602020104020603" pitchFamily="34" charset="0"/>
                </a:rPr>
                <a:t>📉 </a:t>
              </a:r>
              <a:r>
                <a:rPr lang="en-IN" b="1" dirty="0">
                  <a:solidFill>
                    <a:prstClr val="black"/>
                  </a:solidFill>
                  <a:latin typeface="Tw Cen MT" panose="020B0602020104020603" pitchFamily="34" charset="0"/>
                </a:rPr>
                <a:t>Lower cosine distance = higher similarity</a:t>
              </a:r>
            </a:p>
            <a:p>
              <a:pPr defTabSz="1097280">
                <a:lnSpc>
                  <a:spcPts val="1200"/>
                </a:lnSpc>
                <a:spcBef>
                  <a:spcPts val="720"/>
                </a:spcBef>
              </a:pPr>
              <a:r>
                <a:rPr lang="en-IN" dirty="0">
                  <a:solidFill>
                    <a:prstClr val="black"/>
                  </a:solidFill>
                  <a:latin typeface="Tw Cen MT" panose="020B0602020104020603" pitchFamily="34" charset="0"/>
                </a:rPr>
                <a:t>🌍 Added a custom description field </a:t>
              </a:r>
              <a:r>
                <a:rPr lang="en-IN" b="1" dirty="0">
                  <a:solidFill>
                    <a:prstClr val="black"/>
                  </a:solidFill>
                  <a:latin typeface="Tw Cen MT" panose="020B0602020104020603" pitchFamily="34" charset="0"/>
                </a:rPr>
                <a:t>(title + country) </a:t>
              </a:r>
              <a:r>
                <a:rPr lang="en-IN" dirty="0">
                  <a:solidFill>
                    <a:prstClr val="black"/>
                  </a:solidFill>
                  <a:latin typeface="Tw Cen MT" panose="020B0602020104020603" pitchFamily="34" charset="0"/>
                </a:rPr>
                <a:t>for improved context</a:t>
              </a:r>
              <a:endParaRPr lang="en-US" dirty="0">
                <a:solidFill>
                  <a:prstClr val="black"/>
                </a:solidFill>
                <a:latin typeface="Tw Cen MT" panose="020B0602020104020603" pitchFamily="34" charset="0"/>
              </a:endParaRPr>
            </a:p>
          </p:txBody>
        </p:sp>
        <p:grpSp>
          <p:nvGrpSpPr>
            <p:cNvPr id="309" name="Group 308">
              <a:extLst>
                <a:ext uri="{FF2B5EF4-FFF2-40B4-BE49-F238E27FC236}">
                  <a16:creationId xmlns:a16="http://schemas.microsoft.com/office/drawing/2014/main" id="{7C34FFC1-091E-3789-6104-DEC4D01582CA}"/>
                </a:ext>
              </a:extLst>
            </p:cNvPr>
            <p:cNvGrpSpPr/>
            <p:nvPr/>
          </p:nvGrpSpPr>
          <p:grpSpPr>
            <a:xfrm>
              <a:off x="6770585" y="2833296"/>
              <a:ext cx="1097280" cy="1097280"/>
              <a:chOff x="7754170" y="2486882"/>
              <a:chExt cx="914400" cy="914400"/>
            </a:xfrm>
          </p:grpSpPr>
          <p:sp>
            <p:nvSpPr>
              <p:cNvPr id="305" name="Oval 304">
                <a:extLst>
                  <a:ext uri="{FF2B5EF4-FFF2-40B4-BE49-F238E27FC236}">
                    <a16:creationId xmlns:a16="http://schemas.microsoft.com/office/drawing/2014/main" id="{83803C49-F8C9-E0A8-BA2E-CAEF178B050D}"/>
                  </a:ext>
                </a:extLst>
              </p:cNvPr>
              <p:cNvSpPr/>
              <p:nvPr/>
            </p:nvSpPr>
            <p:spPr>
              <a:xfrm>
                <a:off x="7754170" y="2486882"/>
                <a:ext cx="914400" cy="9144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US" sz="2160" dirty="0">
                  <a:solidFill>
                    <a:prstClr val="white"/>
                  </a:solidFill>
                  <a:latin typeface="Calibri" panose="020F0502020204030204"/>
                </a:endParaRPr>
              </a:p>
            </p:txBody>
          </p:sp>
          <p:grpSp>
            <p:nvGrpSpPr>
              <p:cNvPr id="17" name="Google Shape;1185;p43">
                <a:extLst>
                  <a:ext uri="{FF2B5EF4-FFF2-40B4-BE49-F238E27FC236}">
                    <a16:creationId xmlns:a16="http://schemas.microsoft.com/office/drawing/2014/main" id="{C09DCFD6-9662-1ABB-EF21-AB27D5C5C644}"/>
                  </a:ext>
                </a:extLst>
              </p:cNvPr>
              <p:cNvGrpSpPr/>
              <p:nvPr/>
            </p:nvGrpSpPr>
            <p:grpSpPr>
              <a:xfrm>
                <a:off x="7943885" y="2727096"/>
                <a:ext cx="534970" cy="433972"/>
                <a:chOff x="7550258" y="3832670"/>
                <a:chExt cx="371395" cy="301279"/>
              </a:xfrm>
              <a:solidFill>
                <a:schemeClr val="bg1"/>
              </a:solidFill>
            </p:grpSpPr>
            <p:sp>
              <p:nvSpPr>
                <p:cNvPr id="31" name="Google Shape;1186;p43">
                  <a:extLst>
                    <a:ext uri="{FF2B5EF4-FFF2-40B4-BE49-F238E27FC236}">
                      <a16:creationId xmlns:a16="http://schemas.microsoft.com/office/drawing/2014/main" id="{B11B950D-E357-7BF0-F45D-C0155A80BD86}"/>
                    </a:ext>
                  </a:extLst>
                </p:cNvPr>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32" name="Google Shape;1187;p43">
                  <a:extLst>
                    <a:ext uri="{FF2B5EF4-FFF2-40B4-BE49-F238E27FC236}">
                      <a16:creationId xmlns:a16="http://schemas.microsoft.com/office/drawing/2014/main" id="{68891F78-69C0-3732-46C7-8B6B7EBD6446}"/>
                    </a:ext>
                  </a:extLst>
                </p:cNvPr>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33" name="Google Shape;1188;p43">
                  <a:extLst>
                    <a:ext uri="{FF2B5EF4-FFF2-40B4-BE49-F238E27FC236}">
                      <a16:creationId xmlns:a16="http://schemas.microsoft.com/office/drawing/2014/main" id="{A73C2EA2-E4DF-7B95-2D45-4F1413A299ED}"/>
                    </a:ext>
                  </a:extLst>
                </p:cNvPr>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34" name="Google Shape;1189;p43">
                  <a:extLst>
                    <a:ext uri="{FF2B5EF4-FFF2-40B4-BE49-F238E27FC236}">
                      <a16:creationId xmlns:a16="http://schemas.microsoft.com/office/drawing/2014/main" id="{A1EAF6E5-A602-1620-BD5C-41E810F13728}"/>
                    </a:ext>
                  </a:extLst>
                </p:cNvPr>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35" name="Google Shape;1190;p43">
                  <a:extLst>
                    <a:ext uri="{FF2B5EF4-FFF2-40B4-BE49-F238E27FC236}">
                      <a16:creationId xmlns:a16="http://schemas.microsoft.com/office/drawing/2014/main" id="{B6555959-C32E-2CFE-F80A-466733FA098B}"/>
                    </a:ext>
                  </a:extLst>
                </p:cNvPr>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36" name="Google Shape;1191;p43">
                  <a:extLst>
                    <a:ext uri="{FF2B5EF4-FFF2-40B4-BE49-F238E27FC236}">
                      <a16:creationId xmlns:a16="http://schemas.microsoft.com/office/drawing/2014/main" id="{74467EE6-6F12-479B-8D16-961388C3EB12}"/>
                    </a:ext>
                  </a:extLst>
                </p:cNvPr>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37" name="Google Shape;1192;p43">
                  <a:extLst>
                    <a:ext uri="{FF2B5EF4-FFF2-40B4-BE49-F238E27FC236}">
                      <a16:creationId xmlns:a16="http://schemas.microsoft.com/office/drawing/2014/main" id="{4FDFE07D-EB86-438F-CB41-467C8DEBBD21}"/>
                    </a:ext>
                  </a:extLst>
                </p:cNvPr>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38" name="Google Shape;1193;p43">
                  <a:extLst>
                    <a:ext uri="{FF2B5EF4-FFF2-40B4-BE49-F238E27FC236}">
                      <a16:creationId xmlns:a16="http://schemas.microsoft.com/office/drawing/2014/main" id="{35CBA5CB-EFD9-E2E0-D111-DFAC0771BA5C}"/>
                    </a:ext>
                  </a:extLst>
                </p:cNvPr>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39" name="Google Shape;1194;p43">
                  <a:extLst>
                    <a:ext uri="{FF2B5EF4-FFF2-40B4-BE49-F238E27FC236}">
                      <a16:creationId xmlns:a16="http://schemas.microsoft.com/office/drawing/2014/main" id="{9032A9AA-BACB-639D-804D-1BAF3343B42E}"/>
                    </a:ext>
                  </a:extLst>
                </p:cNvPr>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40" name="Google Shape;1195;p43">
                  <a:extLst>
                    <a:ext uri="{FF2B5EF4-FFF2-40B4-BE49-F238E27FC236}">
                      <a16:creationId xmlns:a16="http://schemas.microsoft.com/office/drawing/2014/main" id="{8C83C2E8-9560-FD7F-062F-4011C015F6DF}"/>
                    </a:ext>
                  </a:extLst>
                </p:cNvPr>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41" name="Google Shape;1196;p43">
                  <a:extLst>
                    <a:ext uri="{FF2B5EF4-FFF2-40B4-BE49-F238E27FC236}">
                      <a16:creationId xmlns:a16="http://schemas.microsoft.com/office/drawing/2014/main" id="{70808F79-7165-8F67-182E-D19B8831EBF6}"/>
                    </a:ext>
                  </a:extLst>
                </p:cNvPr>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42" name="Google Shape;1197;p43">
                  <a:extLst>
                    <a:ext uri="{FF2B5EF4-FFF2-40B4-BE49-F238E27FC236}">
                      <a16:creationId xmlns:a16="http://schemas.microsoft.com/office/drawing/2014/main" id="{947D21D5-7AB5-5E80-B62C-FD2D8D070C2B}"/>
                    </a:ext>
                  </a:extLst>
                </p:cNvPr>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43" name="Google Shape;1198;p43">
                  <a:extLst>
                    <a:ext uri="{FF2B5EF4-FFF2-40B4-BE49-F238E27FC236}">
                      <a16:creationId xmlns:a16="http://schemas.microsoft.com/office/drawing/2014/main" id="{697A4834-EDD5-A8D7-E513-1CFD53E2B31B}"/>
                    </a:ext>
                  </a:extLst>
                </p:cNvPr>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44" name="Google Shape;1199;p43">
                  <a:extLst>
                    <a:ext uri="{FF2B5EF4-FFF2-40B4-BE49-F238E27FC236}">
                      <a16:creationId xmlns:a16="http://schemas.microsoft.com/office/drawing/2014/main" id="{362AEEB4-7F95-57E9-58EC-8FD608CFCAD3}"/>
                    </a:ext>
                  </a:extLst>
                </p:cNvPr>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45" name="Google Shape;1200;p43">
                  <a:extLst>
                    <a:ext uri="{FF2B5EF4-FFF2-40B4-BE49-F238E27FC236}">
                      <a16:creationId xmlns:a16="http://schemas.microsoft.com/office/drawing/2014/main" id="{40C8A462-944E-D75B-07DE-5CB0C30E4078}"/>
                    </a:ext>
                  </a:extLst>
                </p:cNvPr>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46" name="Google Shape;1201;p43">
                  <a:extLst>
                    <a:ext uri="{FF2B5EF4-FFF2-40B4-BE49-F238E27FC236}">
                      <a16:creationId xmlns:a16="http://schemas.microsoft.com/office/drawing/2014/main" id="{618806A7-3145-429D-A861-A23F80D1F315}"/>
                    </a:ext>
                  </a:extLst>
                </p:cNvPr>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47" name="Google Shape;1202;p43">
                  <a:extLst>
                    <a:ext uri="{FF2B5EF4-FFF2-40B4-BE49-F238E27FC236}">
                      <a16:creationId xmlns:a16="http://schemas.microsoft.com/office/drawing/2014/main" id="{32E135BE-A5DA-0486-E275-0A848740E23C}"/>
                    </a:ext>
                  </a:extLst>
                </p:cNvPr>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48" name="Google Shape;1203;p43">
                  <a:extLst>
                    <a:ext uri="{FF2B5EF4-FFF2-40B4-BE49-F238E27FC236}">
                      <a16:creationId xmlns:a16="http://schemas.microsoft.com/office/drawing/2014/main" id="{BA12342E-CF3D-7B7E-5709-F23F6D7F99E4}"/>
                    </a:ext>
                  </a:extLst>
                </p:cNvPr>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grpSp>
        </p:grpSp>
        <p:sp>
          <p:nvSpPr>
            <p:cNvPr id="3" name="Google Shape;1147;p43">
              <a:extLst>
                <a:ext uri="{FF2B5EF4-FFF2-40B4-BE49-F238E27FC236}">
                  <a16:creationId xmlns:a16="http://schemas.microsoft.com/office/drawing/2014/main" id="{FFF23925-3B31-ADD4-19ED-4CCE1AEC1CCF}"/>
                </a:ext>
              </a:extLst>
            </p:cNvPr>
            <p:cNvSpPr txBox="1"/>
            <p:nvPr/>
          </p:nvSpPr>
          <p:spPr>
            <a:xfrm>
              <a:off x="8052624" y="979516"/>
              <a:ext cx="6362623" cy="1141603"/>
            </a:xfrm>
            <a:prstGeom prst="rect">
              <a:avLst/>
            </a:prstGeom>
            <a:noFill/>
            <a:ln>
              <a:noFill/>
            </a:ln>
          </p:spPr>
          <p:txBody>
            <a:bodyPr spcFirstLastPara="1" wrap="square" lIns="109710" tIns="109710" rIns="109710" bIns="10971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spcBef>
                  <a:spcPts val="720"/>
                </a:spcBef>
              </a:pPr>
              <a:r>
                <a:rPr lang="en-IN" sz="1920" b="1" dirty="0">
                  <a:solidFill>
                    <a:prstClr val="black"/>
                  </a:solidFill>
                  <a:latin typeface="Lora" pitchFamily="2" charset="0"/>
                  <a:ea typeface="Fira Sans Extra Condensed Medium"/>
                  <a:cs typeface="Fira Sans Extra Condensed Medium"/>
                  <a:sym typeface="Fira Sans Extra Condensed Medium"/>
                </a:rPr>
                <a:t>🧹 Text Vectorization Using TF-IDF</a:t>
              </a:r>
            </a:p>
            <a:p>
              <a:pPr defTabSz="1097280">
                <a:lnSpc>
                  <a:spcPts val="1000"/>
                </a:lnSpc>
              </a:pPr>
              <a:endParaRPr lang="en-IN" sz="1920" b="1" dirty="0">
                <a:solidFill>
                  <a:prstClr val="black"/>
                </a:solidFill>
                <a:latin typeface="Lora" pitchFamily="2" charset="0"/>
                <a:ea typeface="Fira Sans Extra Condensed Medium"/>
                <a:cs typeface="Fira Sans Extra Condensed Medium"/>
                <a:sym typeface="Fira Sans Extra Condensed Medium"/>
              </a:endParaRPr>
            </a:p>
            <a:p>
              <a:pPr defTabSz="1097280">
                <a:lnSpc>
                  <a:spcPts val="1200"/>
                </a:lnSpc>
                <a:spcBef>
                  <a:spcPts val="720"/>
                </a:spcBef>
              </a:pPr>
              <a:r>
                <a:rPr lang="en-IN" dirty="0">
                  <a:solidFill>
                    <a:prstClr val="black"/>
                  </a:solidFill>
                  <a:latin typeface="Tw Cen MT" panose="020B0602020104020603" pitchFamily="34" charset="0"/>
                </a:rPr>
                <a:t>🧼 Cleaned job descriptions and applied </a:t>
              </a:r>
              <a:r>
                <a:rPr lang="en-IN" b="1" dirty="0">
                  <a:solidFill>
                    <a:prstClr val="black"/>
                  </a:solidFill>
                  <a:latin typeface="Tw Cen MT" panose="020B0602020104020603" pitchFamily="34" charset="0"/>
                </a:rPr>
                <a:t>TF-IDF</a:t>
              </a:r>
              <a:r>
                <a:rPr lang="en-IN" dirty="0">
                  <a:solidFill>
                    <a:prstClr val="black"/>
                  </a:solidFill>
                  <a:latin typeface="Tw Cen MT" panose="020B0602020104020603" pitchFamily="34" charset="0"/>
                </a:rPr>
                <a:t> to highlight important terms</a:t>
              </a:r>
            </a:p>
            <a:p>
              <a:pPr defTabSz="1097280">
                <a:lnSpc>
                  <a:spcPts val="1200"/>
                </a:lnSpc>
                <a:spcBef>
                  <a:spcPts val="720"/>
                </a:spcBef>
              </a:pPr>
              <a:r>
                <a:rPr lang="en-IN" dirty="0">
                  <a:solidFill>
                    <a:prstClr val="black"/>
                  </a:solidFill>
                  <a:latin typeface="Tw Cen MT" panose="020B0602020104020603" pitchFamily="34" charset="0"/>
                </a:rPr>
                <a:t>📚 Final matrix: </a:t>
              </a:r>
              <a:r>
                <a:rPr lang="en-IN" b="1" dirty="0">
                  <a:solidFill>
                    <a:prstClr val="black"/>
                  </a:solidFill>
                  <a:latin typeface="Tw Cen MT" panose="020B0602020104020603" pitchFamily="34" charset="0"/>
                </a:rPr>
                <a:t>244,827 jobs × 38,928 features </a:t>
              </a:r>
              <a:r>
                <a:rPr lang="en-IN" dirty="0">
                  <a:solidFill>
                    <a:prstClr val="black"/>
                  </a:solidFill>
                  <a:latin typeface="Tw Cen MT" panose="020B0602020104020603" pitchFamily="34" charset="0"/>
                </a:rPr>
                <a:t>— showcasing rich textual variety</a:t>
              </a:r>
            </a:p>
            <a:p>
              <a:pPr defTabSz="1097280">
                <a:lnSpc>
                  <a:spcPts val="1200"/>
                </a:lnSpc>
                <a:spcBef>
                  <a:spcPts val="720"/>
                </a:spcBef>
              </a:pPr>
              <a:r>
                <a:rPr lang="en-IN" dirty="0">
                  <a:solidFill>
                    <a:prstClr val="black"/>
                  </a:solidFill>
                  <a:latin typeface="Tw Cen MT" panose="020B0602020104020603" pitchFamily="34" charset="0"/>
                </a:rPr>
                <a:t>✂️ Removed common filler words (e.g., "the", "and") to focus on meaningful terms</a:t>
              </a:r>
              <a:endParaRPr lang="en-US" dirty="0">
                <a:solidFill>
                  <a:prstClr val="black"/>
                </a:solidFill>
                <a:latin typeface="Tw Cen MT" panose="020B0602020104020603" pitchFamily="34" charset="0"/>
              </a:endParaRPr>
            </a:p>
          </p:txBody>
        </p:sp>
        <p:sp>
          <p:nvSpPr>
            <p:cNvPr id="304" name="Oval 303">
              <a:extLst>
                <a:ext uri="{FF2B5EF4-FFF2-40B4-BE49-F238E27FC236}">
                  <a16:creationId xmlns:a16="http://schemas.microsoft.com/office/drawing/2014/main" id="{4A8F3E88-FCB5-7FC3-2407-EAAC1EDA47D7}"/>
                </a:ext>
              </a:extLst>
            </p:cNvPr>
            <p:cNvSpPr/>
            <p:nvPr/>
          </p:nvSpPr>
          <p:spPr>
            <a:xfrm>
              <a:off x="6770585" y="936985"/>
              <a:ext cx="1097280" cy="109728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US" sz="2160" dirty="0">
                <a:solidFill>
                  <a:prstClr val="white"/>
                </a:solidFill>
                <a:latin typeface="Calibri" panose="020F0502020204030204"/>
              </a:endParaRPr>
            </a:p>
          </p:txBody>
        </p:sp>
        <p:grpSp>
          <p:nvGrpSpPr>
            <p:cNvPr id="18" name="Google Shape;1204;p43">
              <a:extLst>
                <a:ext uri="{FF2B5EF4-FFF2-40B4-BE49-F238E27FC236}">
                  <a16:creationId xmlns:a16="http://schemas.microsoft.com/office/drawing/2014/main" id="{180C24B4-27DC-8733-B8CF-7B53E504C06F}"/>
                </a:ext>
              </a:extLst>
            </p:cNvPr>
            <p:cNvGrpSpPr/>
            <p:nvPr/>
          </p:nvGrpSpPr>
          <p:grpSpPr>
            <a:xfrm>
              <a:off x="3952764" y="1420080"/>
              <a:ext cx="505802" cy="474067"/>
              <a:chOff x="6219391" y="3816756"/>
              <a:chExt cx="356627" cy="334252"/>
            </a:xfrm>
            <a:solidFill>
              <a:schemeClr val="bg1"/>
            </a:solidFill>
          </p:grpSpPr>
          <p:sp>
            <p:nvSpPr>
              <p:cNvPr id="27" name="Google Shape;1205;p43">
                <a:extLst>
                  <a:ext uri="{FF2B5EF4-FFF2-40B4-BE49-F238E27FC236}">
                    <a16:creationId xmlns:a16="http://schemas.microsoft.com/office/drawing/2014/main" id="{76FC47D5-CBBD-0614-1601-646DB2D7E035}"/>
                  </a:ext>
                </a:extLst>
              </p:cNvPr>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28" name="Google Shape;1206;p43">
                <a:extLst>
                  <a:ext uri="{FF2B5EF4-FFF2-40B4-BE49-F238E27FC236}">
                    <a16:creationId xmlns:a16="http://schemas.microsoft.com/office/drawing/2014/main" id="{39925EB1-C05B-CDA4-C675-680081CFC11D}"/>
                  </a:ext>
                </a:extLst>
              </p:cNvPr>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29" name="Google Shape;1207;p43">
                <a:extLst>
                  <a:ext uri="{FF2B5EF4-FFF2-40B4-BE49-F238E27FC236}">
                    <a16:creationId xmlns:a16="http://schemas.microsoft.com/office/drawing/2014/main" id="{3CD81A15-D891-75EB-A3E7-83783B3474CA}"/>
                  </a:ext>
                </a:extLst>
              </p:cNvPr>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sp>
            <p:nvSpPr>
              <p:cNvPr id="30" name="Google Shape;1208;p43">
                <a:extLst>
                  <a:ext uri="{FF2B5EF4-FFF2-40B4-BE49-F238E27FC236}">
                    <a16:creationId xmlns:a16="http://schemas.microsoft.com/office/drawing/2014/main" id="{5981AC42-571B-9767-F7FD-20DC726DA2C1}"/>
                  </a:ext>
                </a:extLst>
              </p:cNvPr>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grpFill/>
              <a:ln>
                <a:noFill/>
              </a:ln>
            </p:spPr>
            <p:txBody>
              <a:bodyPr spcFirstLastPara="1" wrap="square" lIns="109710" tIns="109710" rIns="109710" bIns="10971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097280"/>
                <a:endParaRPr sz="1680" dirty="0"/>
              </a:p>
            </p:txBody>
          </p:sp>
        </p:grpSp>
        <p:pic>
          <p:nvPicPr>
            <p:cNvPr id="12" name="Graphic 11" descr="Books with solid fill">
              <a:extLst>
                <a:ext uri="{FF2B5EF4-FFF2-40B4-BE49-F238E27FC236}">
                  <a16:creationId xmlns:a16="http://schemas.microsoft.com/office/drawing/2014/main" id="{448E6EC0-9027-F533-1D40-E0BBAA2F109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961110" y="1133852"/>
              <a:ext cx="704758" cy="704758"/>
            </a:xfrm>
            <a:prstGeom prst="rect">
              <a:avLst/>
            </a:prstGeom>
          </p:spPr>
        </p:pic>
        <p:pic>
          <p:nvPicPr>
            <p:cNvPr id="15" name="Graphic 14" descr="Piggy Bank with solid fill">
              <a:extLst>
                <a:ext uri="{FF2B5EF4-FFF2-40B4-BE49-F238E27FC236}">
                  <a16:creationId xmlns:a16="http://schemas.microsoft.com/office/drawing/2014/main" id="{8100AC8A-563E-DB80-DEBE-9749EF5D092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969061" y="4884710"/>
              <a:ext cx="756826" cy="756826"/>
            </a:xfrm>
            <a:prstGeom prst="rect">
              <a:avLst/>
            </a:prstGeom>
          </p:spPr>
        </p:pic>
        <p:sp>
          <p:nvSpPr>
            <p:cNvPr id="19" name="Text 0">
              <a:extLst>
                <a:ext uri="{FF2B5EF4-FFF2-40B4-BE49-F238E27FC236}">
                  <a16:creationId xmlns:a16="http://schemas.microsoft.com/office/drawing/2014/main" id="{698DF150-20D1-594F-2929-A62E7523C73C}"/>
                </a:ext>
              </a:extLst>
            </p:cNvPr>
            <p:cNvSpPr/>
            <p:nvPr/>
          </p:nvSpPr>
          <p:spPr>
            <a:xfrm>
              <a:off x="89143" y="-68406"/>
              <a:ext cx="14586081" cy="704017"/>
            </a:xfrm>
            <a:prstGeom prst="rect">
              <a:avLst/>
            </a:prstGeom>
            <a:noFill/>
            <a:ln/>
          </p:spPr>
          <p:txBody>
            <a:bodyPr wrap="square" lIns="0" tIns="0" rIns="0" bIns="0" rtlCol="0" anchor="t"/>
            <a:lstStyle/>
            <a:p>
              <a:pPr marL="0" marR="0" lvl="0" indent="0" algn="ctr" defTabSz="914400" rtl="0" eaLnBrk="1" fontAlgn="auto" latinLnBrk="0" hangingPunct="1">
                <a:lnSpc>
                  <a:spcPts val="5500"/>
                </a:lnSpc>
                <a:spcBef>
                  <a:spcPts val="0"/>
                </a:spcBef>
                <a:spcAft>
                  <a:spcPts val="0"/>
                </a:spcAft>
                <a:buClrTx/>
                <a:buSzTx/>
                <a:buFontTx/>
                <a:buNone/>
                <a:tabLst/>
                <a:defRPr/>
              </a:pPr>
              <a:r>
                <a:rPr kumimoji="0" lang="en-IN" sz="2800" b="0" i="0" u="none" strike="noStrike" kern="1200" cap="none" spc="0" normalizeH="0" baseline="0" noProof="0" dirty="0">
                  <a:ln>
                    <a:noFill/>
                  </a:ln>
                  <a:solidFill>
                    <a:srgbClr val="00B0F0"/>
                  </a:solidFill>
                  <a:effectLst/>
                  <a:uLnTx/>
                  <a:uFillTx/>
                  <a:latin typeface="Russo One" panose="02000503050000020004" pitchFamily="2" charset="0"/>
                  <a:ea typeface="Nunito Semi Bold" pitchFamily="34" charset="-122"/>
                  <a:cs typeface="Nunito Semi Bold" pitchFamily="34" charset="-120"/>
                </a:rPr>
                <a:t>🤖 Task 5 – Job Similarity Recommendation Using TF-IDF &amp; Cosine Similarity</a:t>
              </a:r>
              <a:endParaRPr kumimoji="0" lang="en-US" sz="2800" b="0" i="0" u="none" strike="noStrike" kern="1200" cap="none" spc="0" normalizeH="0" baseline="0" noProof="0" dirty="0">
                <a:ln>
                  <a:noFill/>
                </a:ln>
                <a:solidFill>
                  <a:srgbClr val="00B0F0"/>
                </a:solidFill>
                <a:effectLst/>
                <a:uLnTx/>
                <a:uFillTx/>
                <a:latin typeface="Russo One" panose="02000503050000020004" pitchFamily="2" charset="0"/>
                <a:ea typeface="+mn-ea"/>
                <a:cs typeface="+mn-cs"/>
              </a:endParaRPr>
            </a:p>
          </p:txBody>
        </p:sp>
        <p:pic>
          <p:nvPicPr>
            <p:cNvPr id="21" name="Picture 20">
              <a:extLst>
                <a:ext uri="{FF2B5EF4-FFF2-40B4-BE49-F238E27FC236}">
                  <a16:creationId xmlns:a16="http://schemas.microsoft.com/office/drawing/2014/main" id="{78F7890C-E30A-CD05-FC30-90C15F43BAAC}"/>
                </a:ext>
              </a:extLst>
            </p:cNvPr>
            <p:cNvPicPr>
              <a:picLocks noChangeAspect="1"/>
            </p:cNvPicPr>
            <p:nvPr/>
          </p:nvPicPr>
          <p:blipFill>
            <a:blip r:embed="rId6"/>
            <a:stretch>
              <a:fillRect/>
            </a:stretch>
          </p:blipFill>
          <p:spPr>
            <a:xfrm>
              <a:off x="215153" y="771447"/>
              <a:ext cx="6207162" cy="2433647"/>
            </a:xfrm>
            <a:prstGeom prst="rect">
              <a:avLst/>
            </a:prstGeom>
            <a:ln>
              <a:noFill/>
            </a:ln>
            <a:effectLst>
              <a:outerShdw blurRad="292100" dist="139700" dir="2700000" algn="tl" rotWithShape="0">
                <a:srgbClr val="333333">
                  <a:alpha val="65000"/>
                </a:srgbClr>
              </a:outerShdw>
            </a:effectLst>
          </p:spPr>
        </p:pic>
        <p:pic>
          <p:nvPicPr>
            <p:cNvPr id="23" name="Picture 22">
              <a:extLst>
                <a:ext uri="{FF2B5EF4-FFF2-40B4-BE49-F238E27FC236}">
                  <a16:creationId xmlns:a16="http://schemas.microsoft.com/office/drawing/2014/main" id="{BB579075-8DF9-850A-3C8C-C5CDEA027336}"/>
                </a:ext>
              </a:extLst>
            </p:cNvPr>
            <p:cNvPicPr>
              <a:picLocks noChangeAspect="1"/>
            </p:cNvPicPr>
            <p:nvPr/>
          </p:nvPicPr>
          <p:blipFill>
            <a:blip r:embed="rId7"/>
            <a:stretch>
              <a:fillRect/>
            </a:stretch>
          </p:blipFill>
          <p:spPr>
            <a:xfrm>
              <a:off x="247169" y="3243590"/>
              <a:ext cx="6216408" cy="4796828"/>
            </a:xfrm>
            <a:prstGeom prst="rect">
              <a:avLst/>
            </a:prstGeom>
            <a:ln>
              <a:noFill/>
            </a:ln>
            <a:effectLst>
              <a:outerShdw blurRad="292100" dist="139700" dir="2700000" algn="tl" rotWithShape="0">
                <a:srgbClr val="333333">
                  <a:alpha val="65000"/>
                </a:srgbClr>
              </a:outerShdw>
            </a:effectLst>
          </p:spPr>
        </p:pic>
      </p:grpSp>
    </p:spTree>
    <p:extLst>
      <p:ext uri="{BB962C8B-B14F-4D97-AF65-F5344CB8AC3E}">
        <p14:creationId xmlns:p14="http://schemas.microsoft.com/office/powerpoint/2010/main" val="3519156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6EC0C278-2B06-863A-A65D-20878AB26572}"/>
              </a:ext>
            </a:extLst>
          </p:cNvPr>
          <p:cNvGrpSpPr/>
          <p:nvPr/>
        </p:nvGrpSpPr>
        <p:grpSpPr>
          <a:xfrm>
            <a:off x="89143" y="-68406"/>
            <a:ext cx="14586081" cy="8076601"/>
            <a:chOff x="89143" y="-68406"/>
            <a:chExt cx="14586081" cy="8076601"/>
          </a:xfrm>
        </p:grpSpPr>
        <p:grpSp>
          <p:nvGrpSpPr>
            <p:cNvPr id="82" name="Group 81">
              <a:extLst>
                <a:ext uri="{FF2B5EF4-FFF2-40B4-BE49-F238E27FC236}">
                  <a16:creationId xmlns:a16="http://schemas.microsoft.com/office/drawing/2014/main" id="{7B91E180-0C72-452B-1C50-07124A7F7E52}"/>
                </a:ext>
              </a:extLst>
            </p:cNvPr>
            <p:cNvGrpSpPr/>
            <p:nvPr/>
          </p:nvGrpSpPr>
          <p:grpSpPr>
            <a:xfrm>
              <a:off x="7799789" y="799315"/>
              <a:ext cx="6830611" cy="1154162"/>
              <a:chOff x="6745435" y="1661066"/>
              <a:chExt cx="6830611" cy="1154162"/>
            </a:xfrm>
          </p:grpSpPr>
          <p:sp>
            <p:nvSpPr>
              <p:cNvPr id="101" name="TextBox 100">
                <a:extLst>
                  <a:ext uri="{FF2B5EF4-FFF2-40B4-BE49-F238E27FC236}">
                    <a16:creationId xmlns:a16="http://schemas.microsoft.com/office/drawing/2014/main" id="{F7399746-9EFC-AF46-4173-1E1B7D3C1168}"/>
                  </a:ext>
                </a:extLst>
              </p:cNvPr>
              <p:cNvSpPr txBox="1"/>
              <p:nvPr/>
            </p:nvSpPr>
            <p:spPr>
              <a:xfrm>
                <a:off x="7700910" y="1661066"/>
                <a:ext cx="5875136" cy="1154162"/>
              </a:xfrm>
              <a:prstGeom prst="rect">
                <a:avLst/>
              </a:prstGeom>
              <a:noFill/>
            </p:spPr>
            <p:txBody>
              <a:bodyPr wrap="square">
                <a:spAutoFit/>
              </a:bodyPr>
              <a:lstStyle/>
              <a:p>
                <a:pPr defTabSz="914364">
                  <a:spcAft>
                    <a:spcPts val="600"/>
                  </a:spcAft>
                </a:pPr>
                <a:r>
                  <a:rPr lang="en-IN" sz="1400" b="1" dirty="0">
                    <a:solidFill>
                      <a:prstClr val="black">
                        <a:lumMod val="75000"/>
                        <a:lumOff val="25000"/>
                      </a:prstClr>
                    </a:solidFill>
                    <a:latin typeface="Lora" pitchFamily="2" charset="0"/>
                  </a:rPr>
                  <a:t>👥 Most In-Demand Job Roles</a:t>
                </a:r>
              </a:p>
              <a:p>
                <a:pPr marL="285750" indent="-285750" defTabSz="914364">
                  <a:spcAft>
                    <a:spcPts val="600"/>
                  </a:spcAft>
                  <a:buFont typeface="Wingdings" panose="05000000000000000000" pitchFamily="2" charset="2"/>
                  <a:buChar char="§"/>
                </a:pPr>
                <a:r>
                  <a:rPr lang="en-IN" sz="1400" dirty="0">
                    <a:solidFill>
                      <a:prstClr val="black">
                        <a:lumMod val="75000"/>
                        <a:lumOff val="25000"/>
                      </a:prstClr>
                    </a:solidFill>
                    <a:latin typeface="Tw Cen MT" panose="020B0602020104020603" pitchFamily="34" charset="0"/>
                  </a:rPr>
                  <a:t>Frequently posted roles include:</a:t>
                </a:r>
              </a:p>
              <a:p>
                <a:pPr marL="628650" lvl="1" indent="-171450" defTabSz="360000">
                  <a:spcAft>
                    <a:spcPts val="600"/>
                  </a:spcAft>
                  <a:buFont typeface="Wingdings" panose="05000000000000000000" pitchFamily="2" charset="2"/>
                  <a:buChar char="§"/>
                </a:pPr>
                <a:r>
                  <a:rPr lang="en-IN" sz="1200" b="1" dirty="0">
                    <a:solidFill>
                      <a:prstClr val="black">
                        <a:lumMod val="75000"/>
                        <a:lumOff val="25000"/>
                      </a:prstClr>
                    </a:solidFill>
                    <a:latin typeface="Tw Cen MT" panose="020B0602020104020603" pitchFamily="34" charset="0"/>
                  </a:rPr>
                  <a:t>👨‍💻 Data Scientist | 📊 Data Analyst | 🤖 ML Engineer | 💼 Business Analyst</a:t>
                </a:r>
                <a:endParaRPr lang="en-IN" sz="1400" b="1" dirty="0">
                  <a:solidFill>
                    <a:prstClr val="black">
                      <a:lumMod val="75000"/>
                      <a:lumOff val="25000"/>
                    </a:prstClr>
                  </a:solidFill>
                  <a:latin typeface="Tw Cen MT" panose="020B0602020104020603" pitchFamily="34" charset="0"/>
                </a:endParaRPr>
              </a:p>
              <a:p>
                <a:pPr marL="285750" indent="-285750" defTabSz="360000">
                  <a:spcAft>
                    <a:spcPts val="600"/>
                  </a:spcAft>
                  <a:buFont typeface="Wingdings" panose="05000000000000000000" pitchFamily="2" charset="2"/>
                  <a:buChar char="§"/>
                </a:pPr>
                <a:r>
                  <a:rPr lang="en-IN" sz="1400" dirty="0">
                    <a:solidFill>
                      <a:prstClr val="black">
                        <a:lumMod val="75000"/>
                        <a:lumOff val="25000"/>
                      </a:prstClr>
                    </a:solidFill>
                    <a:latin typeface="Tw Cen MT" panose="020B0602020104020603" pitchFamily="34" charset="0"/>
                  </a:rPr>
                  <a:t>Highlights a strong industry focus on </a:t>
                </a:r>
                <a:r>
                  <a:rPr lang="en-IN" sz="1400" b="1" dirty="0">
                    <a:solidFill>
                      <a:prstClr val="black">
                        <a:lumMod val="75000"/>
                        <a:lumOff val="25000"/>
                      </a:prstClr>
                    </a:solidFill>
                    <a:latin typeface="Tw Cen MT" panose="020B0602020104020603" pitchFamily="34" charset="0"/>
                  </a:rPr>
                  <a:t>data-driven roles</a:t>
                </a:r>
              </a:p>
            </p:txBody>
          </p:sp>
          <p:grpSp>
            <p:nvGrpSpPr>
              <p:cNvPr id="102" name="Group 101">
                <a:extLst>
                  <a:ext uri="{FF2B5EF4-FFF2-40B4-BE49-F238E27FC236}">
                    <a16:creationId xmlns:a16="http://schemas.microsoft.com/office/drawing/2014/main" id="{843675C5-396C-AD42-9AFA-40BA95E7C5BF}"/>
                  </a:ext>
                </a:extLst>
              </p:cNvPr>
              <p:cNvGrpSpPr/>
              <p:nvPr/>
            </p:nvGrpSpPr>
            <p:grpSpPr>
              <a:xfrm>
                <a:off x="6745435" y="1696648"/>
                <a:ext cx="682888" cy="682888"/>
                <a:chOff x="6745435" y="1696648"/>
                <a:chExt cx="682888" cy="682888"/>
              </a:xfrm>
            </p:grpSpPr>
            <p:sp>
              <p:nvSpPr>
                <p:cNvPr id="103" name="Oval 102">
                  <a:extLst>
                    <a:ext uri="{FF2B5EF4-FFF2-40B4-BE49-F238E27FC236}">
                      <a16:creationId xmlns:a16="http://schemas.microsoft.com/office/drawing/2014/main" id="{ABD8302C-E895-6136-EE23-B8080613BA59}"/>
                    </a:ext>
                  </a:extLst>
                </p:cNvPr>
                <p:cNvSpPr/>
                <p:nvPr/>
              </p:nvSpPr>
              <p:spPr>
                <a:xfrm>
                  <a:off x="6791201" y="1742414"/>
                  <a:ext cx="591355" cy="59135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4"/>
                  <a:endParaRPr lang="en-US" dirty="0">
                    <a:solidFill>
                      <a:prstClr val="white"/>
                    </a:solidFill>
                    <a:latin typeface="Calibri" panose="020F0502020204030204"/>
                  </a:endParaRPr>
                </a:p>
              </p:txBody>
            </p:sp>
            <p:sp>
              <p:nvSpPr>
                <p:cNvPr id="104" name="Circle: Hollow 103">
                  <a:extLst>
                    <a:ext uri="{FF2B5EF4-FFF2-40B4-BE49-F238E27FC236}">
                      <a16:creationId xmlns:a16="http://schemas.microsoft.com/office/drawing/2014/main" id="{25482418-73CB-812A-D669-387678287D1D}"/>
                    </a:ext>
                  </a:extLst>
                </p:cNvPr>
                <p:cNvSpPr/>
                <p:nvPr/>
              </p:nvSpPr>
              <p:spPr>
                <a:xfrm>
                  <a:off x="6745435" y="1696648"/>
                  <a:ext cx="682888" cy="682888"/>
                </a:xfrm>
                <a:prstGeom prst="donut">
                  <a:avLst>
                    <a:gd name="adj" fmla="val 7609"/>
                  </a:avLst>
                </a:prstGeom>
                <a:solidFill>
                  <a:schemeClr val="bg1"/>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4"/>
                  <a:endParaRPr lang="en-US" dirty="0">
                    <a:solidFill>
                      <a:prstClr val="black"/>
                    </a:solidFill>
                    <a:latin typeface="Calibri" panose="020F0502020204030204"/>
                  </a:endParaRPr>
                </a:p>
              </p:txBody>
            </p:sp>
            <p:sp>
              <p:nvSpPr>
                <p:cNvPr id="105" name="TextBox 104">
                  <a:extLst>
                    <a:ext uri="{FF2B5EF4-FFF2-40B4-BE49-F238E27FC236}">
                      <a16:creationId xmlns:a16="http://schemas.microsoft.com/office/drawing/2014/main" id="{C872691F-F805-BCB4-ED84-1AF9D8F62526}"/>
                    </a:ext>
                  </a:extLst>
                </p:cNvPr>
                <p:cNvSpPr txBox="1"/>
                <p:nvPr/>
              </p:nvSpPr>
              <p:spPr>
                <a:xfrm>
                  <a:off x="6860696" y="1838037"/>
                  <a:ext cx="452367" cy="400110"/>
                </a:xfrm>
                <a:prstGeom prst="rect">
                  <a:avLst/>
                </a:prstGeom>
                <a:noFill/>
              </p:spPr>
              <p:txBody>
                <a:bodyPr wrap="none" rtlCol="0" anchor="ctr">
                  <a:spAutoFit/>
                </a:bodyPr>
                <a:lstStyle/>
                <a:p>
                  <a:pPr algn="ctr" defTabSz="914364"/>
                  <a:r>
                    <a:rPr lang="en-US" sz="2000" b="1" dirty="0">
                      <a:solidFill>
                        <a:prstClr val="white"/>
                      </a:solidFill>
                      <a:latin typeface="Lora" pitchFamily="2" charset="0"/>
                    </a:rPr>
                    <a:t>01</a:t>
                  </a:r>
                  <a:endParaRPr lang="en-IN" sz="2000" b="1" dirty="0">
                    <a:solidFill>
                      <a:prstClr val="white"/>
                    </a:solidFill>
                    <a:latin typeface="Lora" pitchFamily="2" charset="0"/>
                  </a:endParaRPr>
                </a:p>
              </p:txBody>
            </p:sp>
          </p:grpSp>
        </p:grpSp>
        <p:grpSp>
          <p:nvGrpSpPr>
            <p:cNvPr id="83" name="Group 82">
              <a:extLst>
                <a:ext uri="{FF2B5EF4-FFF2-40B4-BE49-F238E27FC236}">
                  <a16:creationId xmlns:a16="http://schemas.microsoft.com/office/drawing/2014/main" id="{E98B27EC-EAA5-9C64-FF49-578900D40027}"/>
                </a:ext>
              </a:extLst>
            </p:cNvPr>
            <p:cNvGrpSpPr/>
            <p:nvPr/>
          </p:nvGrpSpPr>
          <p:grpSpPr>
            <a:xfrm>
              <a:off x="7799789" y="2301453"/>
              <a:ext cx="6875435" cy="1169551"/>
              <a:chOff x="6745435" y="2732187"/>
              <a:chExt cx="6875435" cy="1169551"/>
            </a:xfrm>
          </p:grpSpPr>
          <p:sp>
            <p:nvSpPr>
              <p:cNvPr id="96" name="TextBox 95">
                <a:extLst>
                  <a:ext uri="{FF2B5EF4-FFF2-40B4-BE49-F238E27FC236}">
                    <a16:creationId xmlns:a16="http://schemas.microsoft.com/office/drawing/2014/main" id="{C9F93C12-47DF-CF36-3576-37F516D822FC}"/>
                  </a:ext>
                </a:extLst>
              </p:cNvPr>
              <p:cNvSpPr txBox="1"/>
              <p:nvPr/>
            </p:nvSpPr>
            <p:spPr>
              <a:xfrm>
                <a:off x="7700910" y="2732187"/>
                <a:ext cx="5919960" cy="1169551"/>
              </a:xfrm>
              <a:prstGeom prst="rect">
                <a:avLst/>
              </a:prstGeom>
              <a:noFill/>
            </p:spPr>
            <p:txBody>
              <a:bodyPr wrap="square">
                <a:spAutoFit/>
              </a:bodyPr>
              <a:lstStyle/>
              <a:p>
                <a:pPr defTabSz="914364">
                  <a:spcAft>
                    <a:spcPts val="600"/>
                  </a:spcAft>
                </a:pPr>
                <a:r>
                  <a:rPr lang="en-IN" sz="1400" b="1" dirty="0">
                    <a:solidFill>
                      <a:prstClr val="black">
                        <a:lumMod val="75000"/>
                        <a:lumOff val="25000"/>
                      </a:prstClr>
                    </a:solidFill>
                    <a:latin typeface="Lora" pitchFamily="2" charset="0"/>
                  </a:rPr>
                  <a:t>📈 Overall Growth in Job Postings</a:t>
                </a:r>
              </a:p>
              <a:p>
                <a:pPr marL="285750" indent="-285750" defTabSz="914364">
                  <a:spcAft>
                    <a:spcPts val="600"/>
                  </a:spcAft>
                  <a:buFont typeface="Wingdings" panose="05000000000000000000" pitchFamily="2" charset="2"/>
                  <a:buChar char="§"/>
                </a:pPr>
                <a:r>
                  <a:rPr lang="en-IN" sz="1400" dirty="0">
                    <a:solidFill>
                      <a:prstClr val="black">
                        <a:lumMod val="75000"/>
                        <a:lumOff val="25000"/>
                      </a:prstClr>
                    </a:solidFill>
                    <a:latin typeface="Tw Cen MT" panose="020B0602020104020603" pitchFamily="34" charset="0"/>
                  </a:rPr>
                  <a:t>Observed a </a:t>
                </a:r>
                <a:r>
                  <a:rPr lang="en-IN" sz="1400" b="1" dirty="0">
                    <a:solidFill>
                      <a:prstClr val="black">
                        <a:lumMod val="75000"/>
                        <a:lumOff val="25000"/>
                      </a:prstClr>
                    </a:solidFill>
                    <a:latin typeface="Tw Cen MT" panose="020B0602020104020603" pitchFamily="34" charset="0"/>
                  </a:rPr>
                  <a:t>steady rise in job volume </a:t>
                </a:r>
                <a:r>
                  <a:rPr lang="en-IN" sz="1400" dirty="0">
                    <a:solidFill>
                      <a:prstClr val="black">
                        <a:lumMod val="75000"/>
                        <a:lumOff val="25000"/>
                      </a:prstClr>
                    </a:solidFill>
                    <a:latin typeface="Tw Cen MT" panose="020B0602020104020603" pitchFamily="34" charset="0"/>
                  </a:rPr>
                  <a:t>month-over-month 📅 </a:t>
                </a:r>
              </a:p>
              <a:p>
                <a:pPr marL="285750" indent="-285750" defTabSz="914364">
                  <a:spcAft>
                    <a:spcPts val="600"/>
                  </a:spcAft>
                  <a:buFont typeface="Wingdings" panose="05000000000000000000" pitchFamily="2" charset="2"/>
                  <a:buChar char="§"/>
                </a:pPr>
                <a:r>
                  <a:rPr lang="en-IN" sz="1400" dirty="0">
                    <a:solidFill>
                      <a:prstClr val="black">
                        <a:lumMod val="75000"/>
                        <a:lumOff val="25000"/>
                      </a:prstClr>
                    </a:solidFill>
                    <a:latin typeface="Tw Cen MT" panose="020B0602020104020603" pitchFamily="34" charset="0"/>
                  </a:rPr>
                  <a:t>Suggests rising demand for skilled professionals</a:t>
                </a:r>
              </a:p>
              <a:p>
                <a:pPr marL="285750" indent="-285750" defTabSz="914364">
                  <a:spcAft>
                    <a:spcPts val="600"/>
                  </a:spcAft>
                  <a:buFont typeface="Wingdings" panose="05000000000000000000" pitchFamily="2" charset="2"/>
                  <a:buChar char="§"/>
                </a:pPr>
                <a:r>
                  <a:rPr lang="en-IN" sz="1300" dirty="0">
                    <a:solidFill>
                      <a:prstClr val="black">
                        <a:lumMod val="75000"/>
                        <a:lumOff val="25000"/>
                      </a:prstClr>
                    </a:solidFill>
                    <a:latin typeface="Tw Cen MT" panose="020B0602020104020603" pitchFamily="34" charset="0"/>
                  </a:rPr>
                  <a:t>Driven by </a:t>
                </a:r>
                <a:r>
                  <a:rPr lang="en-IN" sz="1300" b="1" dirty="0">
                    <a:solidFill>
                      <a:prstClr val="black">
                        <a:lumMod val="75000"/>
                        <a:lumOff val="25000"/>
                      </a:prstClr>
                    </a:solidFill>
                    <a:latin typeface="Tw Cen MT" panose="020B0602020104020603" pitchFamily="34" charset="0"/>
                  </a:rPr>
                  <a:t>📦 digital adoption, 🤖 AI/ML integration &amp; 📊 data-first strategies</a:t>
                </a:r>
              </a:p>
            </p:txBody>
          </p:sp>
          <p:grpSp>
            <p:nvGrpSpPr>
              <p:cNvPr id="97" name="Group 96">
                <a:extLst>
                  <a:ext uri="{FF2B5EF4-FFF2-40B4-BE49-F238E27FC236}">
                    <a16:creationId xmlns:a16="http://schemas.microsoft.com/office/drawing/2014/main" id="{70D4F34E-9963-E9E3-8DE7-98F1A9D781EE}"/>
                  </a:ext>
                </a:extLst>
              </p:cNvPr>
              <p:cNvGrpSpPr/>
              <p:nvPr/>
            </p:nvGrpSpPr>
            <p:grpSpPr>
              <a:xfrm>
                <a:off x="6745435" y="2767769"/>
                <a:ext cx="682888" cy="682888"/>
                <a:chOff x="6745435" y="2767769"/>
                <a:chExt cx="682888" cy="682888"/>
              </a:xfrm>
            </p:grpSpPr>
            <p:sp>
              <p:nvSpPr>
                <p:cNvPr id="98" name="Oval 97">
                  <a:extLst>
                    <a:ext uri="{FF2B5EF4-FFF2-40B4-BE49-F238E27FC236}">
                      <a16:creationId xmlns:a16="http://schemas.microsoft.com/office/drawing/2014/main" id="{0A033947-CC76-7099-FFBD-248E4DB04E17}"/>
                    </a:ext>
                  </a:extLst>
                </p:cNvPr>
                <p:cNvSpPr/>
                <p:nvPr/>
              </p:nvSpPr>
              <p:spPr>
                <a:xfrm>
                  <a:off x="6791201" y="2813535"/>
                  <a:ext cx="591355" cy="59135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4"/>
                  <a:endParaRPr lang="en-US" dirty="0">
                    <a:solidFill>
                      <a:prstClr val="white"/>
                    </a:solidFill>
                    <a:latin typeface="Calibri" panose="020F0502020204030204"/>
                  </a:endParaRPr>
                </a:p>
              </p:txBody>
            </p:sp>
            <p:sp>
              <p:nvSpPr>
                <p:cNvPr id="99" name="Circle: Hollow 98">
                  <a:extLst>
                    <a:ext uri="{FF2B5EF4-FFF2-40B4-BE49-F238E27FC236}">
                      <a16:creationId xmlns:a16="http://schemas.microsoft.com/office/drawing/2014/main" id="{A6887AC7-C454-E28F-30FC-730CFA011282}"/>
                    </a:ext>
                  </a:extLst>
                </p:cNvPr>
                <p:cNvSpPr/>
                <p:nvPr/>
              </p:nvSpPr>
              <p:spPr>
                <a:xfrm>
                  <a:off x="6745435" y="2767769"/>
                  <a:ext cx="682888" cy="682888"/>
                </a:xfrm>
                <a:prstGeom prst="donut">
                  <a:avLst>
                    <a:gd name="adj" fmla="val 7609"/>
                  </a:avLst>
                </a:prstGeom>
                <a:solidFill>
                  <a:schemeClr val="bg1"/>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4"/>
                  <a:endParaRPr lang="en-US" dirty="0">
                    <a:solidFill>
                      <a:prstClr val="black"/>
                    </a:solidFill>
                    <a:latin typeface="Calibri" panose="020F0502020204030204"/>
                  </a:endParaRPr>
                </a:p>
              </p:txBody>
            </p:sp>
            <p:sp>
              <p:nvSpPr>
                <p:cNvPr id="100" name="TextBox 99">
                  <a:extLst>
                    <a:ext uri="{FF2B5EF4-FFF2-40B4-BE49-F238E27FC236}">
                      <a16:creationId xmlns:a16="http://schemas.microsoft.com/office/drawing/2014/main" id="{54F984C6-E1F7-AE28-18BE-B21500F8DEB4}"/>
                    </a:ext>
                  </a:extLst>
                </p:cNvPr>
                <p:cNvSpPr txBox="1"/>
                <p:nvPr/>
              </p:nvSpPr>
              <p:spPr>
                <a:xfrm>
                  <a:off x="6844666" y="2909158"/>
                  <a:ext cx="484427" cy="400110"/>
                </a:xfrm>
                <a:prstGeom prst="rect">
                  <a:avLst/>
                </a:prstGeom>
                <a:noFill/>
              </p:spPr>
              <p:txBody>
                <a:bodyPr wrap="none" rtlCol="0" anchor="ctr">
                  <a:spAutoFit/>
                </a:bodyPr>
                <a:lstStyle/>
                <a:p>
                  <a:pPr algn="ctr" defTabSz="914364"/>
                  <a:r>
                    <a:rPr lang="en-US" sz="2000" b="1" dirty="0">
                      <a:solidFill>
                        <a:prstClr val="white"/>
                      </a:solidFill>
                      <a:latin typeface="Lora" pitchFamily="2" charset="0"/>
                    </a:rPr>
                    <a:t>02</a:t>
                  </a:r>
                  <a:endParaRPr lang="en-IN" sz="2000" b="1" dirty="0">
                    <a:solidFill>
                      <a:prstClr val="white"/>
                    </a:solidFill>
                    <a:latin typeface="Lora" pitchFamily="2" charset="0"/>
                  </a:endParaRPr>
                </a:p>
              </p:txBody>
            </p:sp>
          </p:grpSp>
        </p:grpSp>
        <p:grpSp>
          <p:nvGrpSpPr>
            <p:cNvPr id="84" name="Group 83">
              <a:extLst>
                <a:ext uri="{FF2B5EF4-FFF2-40B4-BE49-F238E27FC236}">
                  <a16:creationId xmlns:a16="http://schemas.microsoft.com/office/drawing/2014/main" id="{0072736B-1B7C-608E-0CC3-0E6A6331F7F8}"/>
                </a:ext>
              </a:extLst>
            </p:cNvPr>
            <p:cNvGrpSpPr/>
            <p:nvPr/>
          </p:nvGrpSpPr>
          <p:grpSpPr>
            <a:xfrm>
              <a:off x="7799789" y="3818980"/>
              <a:ext cx="6875434" cy="1154162"/>
              <a:chOff x="6745435" y="3803308"/>
              <a:chExt cx="6875434" cy="1154162"/>
            </a:xfrm>
          </p:grpSpPr>
          <p:sp>
            <p:nvSpPr>
              <p:cNvPr id="91" name="TextBox 90">
                <a:extLst>
                  <a:ext uri="{FF2B5EF4-FFF2-40B4-BE49-F238E27FC236}">
                    <a16:creationId xmlns:a16="http://schemas.microsoft.com/office/drawing/2014/main" id="{91C4FCF1-E784-03FF-F5DC-ED8E876C7331}"/>
                  </a:ext>
                </a:extLst>
              </p:cNvPr>
              <p:cNvSpPr txBox="1"/>
              <p:nvPr/>
            </p:nvSpPr>
            <p:spPr>
              <a:xfrm>
                <a:off x="7700910" y="3803308"/>
                <a:ext cx="5919959" cy="1154162"/>
              </a:xfrm>
              <a:prstGeom prst="rect">
                <a:avLst/>
              </a:prstGeom>
              <a:noFill/>
            </p:spPr>
            <p:txBody>
              <a:bodyPr wrap="square">
                <a:spAutoFit/>
              </a:bodyPr>
              <a:lstStyle/>
              <a:p>
                <a:pPr defTabSz="914364">
                  <a:spcAft>
                    <a:spcPts val="600"/>
                  </a:spcAft>
                </a:pPr>
                <a:r>
                  <a:rPr lang="en-IN" sz="1400" b="1" dirty="0">
                    <a:solidFill>
                      <a:prstClr val="black">
                        <a:lumMod val="75000"/>
                        <a:lumOff val="25000"/>
                      </a:prstClr>
                    </a:solidFill>
                    <a:latin typeface="Lora" pitchFamily="2" charset="0"/>
                  </a:rPr>
                  <a:t>⚙️ High Demand for Technical Skills</a:t>
                </a:r>
              </a:p>
              <a:p>
                <a:pPr marL="285750" indent="-285750" defTabSz="914364">
                  <a:spcAft>
                    <a:spcPts val="600"/>
                  </a:spcAft>
                  <a:buFont typeface="Wingdings" panose="05000000000000000000" pitchFamily="2" charset="2"/>
                  <a:buChar char="§"/>
                </a:pPr>
                <a:r>
                  <a:rPr lang="en-IN" sz="1400" dirty="0">
                    <a:solidFill>
                      <a:prstClr val="black">
                        <a:lumMod val="75000"/>
                        <a:lumOff val="25000"/>
                      </a:prstClr>
                    </a:solidFill>
                    <a:latin typeface="Tw Cen MT" panose="020B0602020104020603" pitchFamily="34" charset="0"/>
                  </a:rPr>
                  <a:t>Most roles require:</a:t>
                </a:r>
              </a:p>
              <a:p>
                <a:pPr marL="742950" lvl="1" indent="-285750" defTabSz="914364">
                  <a:spcAft>
                    <a:spcPts val="600"/>
                  </a:spcAft>
                  <a:buFont typeface="Wingdings" panose="05000000000000000000" pitchFamily="2" charset="2"/>
                  <a:buChar char="§"/>
                </a:pPr>
                <a:r>
                  <a:rPr lang="en-IN" sz="1200" b="1" dirty="0">
                    <a:solidFill>
                      <a:prstClr val="black">
                        <a:lumMod val="75000"/>
                        <a:lumOff val="25000"/>
                      </a:prstClr>
                    </a:solidFill>
                    <a:latin typeface="Tw Cen MT" panose="020B0602020104020603" pitchFamily="34" charset="0"/>
                  </a:rPr>
                  <a:t>🐍 Python / R | 🧠 Machine Learning | 🧮 SQL | 📊 Power BI / Tableau </a:t>
                </a:r>
              </a:p>
              <a:p>
                <a:pPr marL="285750" indent="-285750" defTabSz="914364">
                  <a:spcAft>
                    <a:spcPts val="600"/>
                  </a:spcAft>
                  <a:buFont typeface="Wingdings" panose="05000000000000000000" pitchFamily="2" charset="2"/>
                  <a:buChar char="§"/>
                </a:pPr>
                <a:r>
                  <a:rPr lang="en-IN" sz="1400" dirty="0">
                    <a:solidFill>
                      <a:prstClr val="black">
                        <a:lumMod val="75000"/>
                        <a:lumOff val="25000"/>
                      </a:prstClr>
                    </a:solidFill>
                    <a:latin typeface="Tw Cen MT" panose="020B0602020104020603" pitchFamily="34" charset="0"/>
                  </a:rPr>
                  <a:t>Shows strong demand for </a:t>
                </a:r>
                <a:r>
                  <a:rPr lang="en-IN" sz="1400" b="1" dirty="0">
                    <a:solidFill>
                      <a:prstClr val="black">
                        <a:lumMod val="75000"/>
                        <a:lumOff val="25000"/>
                      </a:prstClr>
                    </a:solidFill>
                    <a:latin typeface="Tw Cen MT" panose="020B0602020104020603" pitchFamily="34" charset="0"/>
                  </a:rPr>
                  <a:t>analytical </a:t>
                </a:r>
                <a:r>
                  <a:rPr lang="en-IN" sz="1400" dirty="0">
                    <a:solidFill>
                      <a:prstClr val="black">
                        <a:lumMod val="75000"/>
                        <a:lumOff val="25000"/>
                      </a:prstClr>
                    </a:solidFill>
                    <a:latin typeface="Tw Cen MT" panose="020B0602020104020603" pitchFamily="34" charset="0"/>
                  </a:rPr>
                  <a:t>&amp;</a:t>
                </a:r>
                <a:r>
                  <a:rPr lang="en-IN" sz="1400" b="1" dirty="0">
                    <a:solidFill>
                      <a:prstClr val="black">
                        <a:lumMod val="75000"/>
                        <a:lumOff val="25000"/>
                      </a:prstClr>
                    </a:solidFill>
                    <a:latin typeface="Tw Cen MT" panose="020B0602020104020603" pitchFamily="34" charset="0"/>
                  </a:rPr>
                  <a:t> programming expertise</a:t>
                </a:r>
                <a:r>
                  <a:rPr lang="en-IN" sz="1200" b="1" dirty="0">
                    <a:solidFill>
                      <a:prstClr val="black">
                        <a:lumMod val="75000"/>
                        <a:lumOff val="25000"/>
                      </a:prstClr>
                    </a:solidFill>
                    <a:latin typeface="Lora" pitchFamily="2" charset="0"/>
                  </a:rPr>
                  <a:t>.</a:t>
                </a:r>
              </a:p>
            </p:txBody>
          </p:sp>
          <p:grpSp>
            <p:nvGrpSpPr>
              <p:cNvPr id="92" name="Group 91">
                <a:extLst>
                  <a:ext uri="{FF2B5EF4-FFF2-40B4-BE49-F238E27FC236}">
                    <a16:creationId xmlns:a16="http://schemas.microsoft.com/office/drawing/2014/main" id="{D8C674A3-3886-AC5A-DC89-9FAAA54267CB}"/>
                  </a:ext>
                </a:extLst>
              </p:cNvPr>
              <p:cNvGrpSpPr/>
              <p:nvPr/>
            </p:nvGrpSpPr>
            <p:grpSpPr>
              <a:xfrm>
                <a:off x="6745435" y="3838890"/>
                <a:ext cx="682888" cy="682888"/>
                <a:chOff x="6745435" y="3838890"/>
                <a:chExt cx="682888" cy="682888"/>
              </a:xfrm>
            </p:grpSpPr>
            <p:sp>
              <p:nvSpPr>
                <p:cNvPr id="93" name="Oval 92">
                  <a:extLst>
                    <a:ext uri="{FF2B5EF4-FFF2-40B4-BE49-F238E27FC236}">
                      <a16:creationId xmlns:a16="http://schemas.microsoft.com/office/drawing/2014/main" id="{8EC9ED64-DDAB-A97F-E357-6028A68659C4}"/>
                    </a:ext>
                  </a:extLst>
                </p:cNvPr>
                <p:cNvSpPr/>
                <p:nvPr/>
              </p:nvSpPr>
              <p:spPr>
                <a:xfrm>
                  <a:off x="6791202" y="3884656"/>
                  <a:ext cx="591355" cy="59135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4"/>
                  <a:endParaRPr lang="en-US" dirty="0">
                    <a:solidFill>
                      <a:prstClr val="white"/>
                    </a:solidFill>
                    <a:latin typeface="Calibri" panose="020F0502020204030204"/>
                  </a:endParaRPr>
                </a:p>
              </p:txBody>
            </p:sp>
            <p:sp>
              <p:nvSpPr>
                <p:cNvPr id="94" name="Circle: Hollow 93">
                  <a:extLst>
                    <a:ext uri="{FF2B5EF4-FFF2-40B4-BE49-F238E27FC236}">
                      <a16:creationId xmlns:a16="http://schemas.microsoft.com/office/drawing/2014/main" id="{7AC533D5-1AF3-9AFD-5948-77528B5216B1}"/>
                    </a:ext>
                  </a:extLst>
                </p:cNvPr>
                <p:cNvSpPr/>
                <p:nvPr/>
              </p:nvSpPr>
              <p:spPr>
                <a:xfrm>
                  <a:off x="6745435" y="3838890"/>
                  <a:ext cx="682888" cy="682888"/>
                </a:xfrm>
                <a:prstGeom prst="donut">
                  <a:avLst>
                    <a:gd name="adj" fmla="val 7609"/>
                  </a:avLst>
                </a:prstGeom>
                <a:solidFill>
                  <a:schemeClr val="bg1"/>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4"/>
                  <a:endParaRPr lang="en-US" dirty="0">
                    <a:solidFill>
                      <a:prstClr val="black"/>
                    </a:solidFill>
                    <a:latin typeface="Calibri" panose="020F0502020204030204"/>
                  </a:endParaRPr>
                </a:p>
              </p:txBody>
            </p:sp>
            <p:sp>
              <p:nvSpPr>
                <p:cNvPr id="95" name="TextBox 94">
                  <a:extLst>
                    <a:ext uri="{FF2B5EF4-FFF2-40B4-BE49-F238E27FC236}">
                      <a16:creationId xmlns:a16="http://schemas.microsoft.com/office/drawing/2014/main" id="{2E640175-16D5-7A05-233F-90328B2A549D}"/>
                    </a:ext>
                  </a:extLst>
                </p:cNvPr>
                <p:cNvSpPr txBox="1"/>
                <p:nvPr/>
              </p:nvSpPr>
              <p:spPr>
                <a:xfrm>
                  <a:off x="6840658" y="3980279"/>
                  <a:ext cx="492443" cy="400110"/>
                </a:xfrm>
                <a:prstGeom prst="rect">
                  <a:avLst/>
                </a:prstGeom>
                <a:noFill/>
              </p:spPr>
              <p:txBody>
                <a:bodyPr wrap="none" rtlCol="0" anchor="ctr">
                  <a:spAutoFit/>
                </a:bodyPr>
                <a:lstStyle/>
                <a:p>
                  <a:pPr algn="ctr" defTabSz="914364"/>
                  <a:r>
                    <a:rPr lang="en-US" sz="2000" b="1" dirty="0">
                      <a:solidFill>
                        <a:prstClr val="white"/>
                      </a:solidFill>
                      <a:latin typeface="Lora" pitchFamily="2" charset="0"/>
                    </a:rPr>
                    <a:t>03</a:t>
                  </a:r>
                  <a:endParaRPr lang="en-IN" sz="2000" b="1" dirty="0">
                    <a:solidFill>
                      <a:prstClr val="white"/>
                    </a:solidFill>
                    <a:latin typeface="Lora" pitchFamily="2" charset="0"/>
                  </a:endParaRPr>
                </a:p>
              </p:txBody>
            </p:sp>
          </p:grpSp>
        </p:grpSp>
        <p:grpSp>
          <p:nvGrpSpPr>
            <p:cNvPr id="85" name="Group 84">
              <a:extLst>
                <a:ext uri="{FF2B5EF4-FFF2-40B4-BE49-F238E27FC236}">
                  <a16:creationId xmlns:a16="http://schemas.microsoft.com/office/drawing/2014/main" id="{A3EC6B6B-46B9-C00D-B81A-D6BE88CE8E38}"/>
                </a:ext>
              </a:extLst>
            </p:cNvPr>
            <p:cNvGrpSpPr/>
            <p:nvPr/>
          </p:nvGrpSpPr>
          <p:grpSpPr>
            <a:xfrm>
              <a:off x="7799789" y="5321118"/>
              <a:ext cx="6755306" cy="1154162"/>
              <a:chOff x="6745435" y="4874429"/>
              <a:chExt cx="6755306" cy="1154163"/>
            </a:xfrm>
          </p:grpSpPr>
          <p:sp>
            <p:nvSpPr>
              <p:cNvPr id="86" name="TextBox 85">
                <a:extLst>
                  <a:ext uri="{FF2B5EF4-FFF2-40B4-BE49-F238E27FC236}">
                    <a16:creationId xmlns:a16="http://schemas.microsoft.com/office/drawing/2014/main" id="{38A3A037-FBC3-2BDE-7BAD-F9A3AD4B1317}"/>
                  </a:ext>
                </a:extLst>
              </p:cNvPr>
              <p:cNvSpPr txBox="1"/>
              <p:nvPr/>
            </p:nvSpPr>
            <p:spPr>
              <a:xfrm>
                <a:off x="7700911" y="4874429"/>
                <a:ext cx="5799830" cy="1154163"/>
              </a:xfrm>
              <a:prstGeom prst="rect">
                <a:avLst/>
              </a:prstGeom>
              <a:noFill/>
            </p:spPr>
            <p:txBody>
              <a:bodyPr wrap="square">
                <a:spAutoFit/>
              </a:bodyPr>
              <a:lstStyle/>
              <a:p>
                <a:pPr defTabSz="914364">
                  <a:spcAft>
                    <a:spcPts val="600"/>
                  </a:spcAft>
                </a:pPr>
                <a:r>
                  <a:rPr lang="en-IN" sz="1400" b="1" dirty="0">
                    <a:solidFill>
                      <a:prstClr val="black">
                        <a:lumMod val="75000"/>
                        <a:lumOff val="25000"/>
                      </a:prstClr>
                    </a:solidFill>
                    <a:latin typeface="Lora" pitchFamily="2" charset="0"/>
                  </a:rPr>
                  <a:t>📆 Seasonal Fluctuations Noted</a:t>
                </a:r>
              </a:p>
              <a:p>
                <a:pPr marL="285750" indent="-285750" defTabSz="914364">
                  <a:spcAft>
                    <a:spcPts val="600"/>
                  </a:spcAft>
                  <a:buFont typeface="Wingdings" panose="05000000000000000000" pitchFamily="2" charset="2"/>
                  <a:buChar char="§"/>
                </a:pPr>
                <a:r>
                  <a:rPr lang="en-IN" sz="1400" dirty="0">
                    <a:solidFill>
                      <a:prstClr val="black">
                        <a:lumMod val="75000"/>
                        <a:lumOff val="25000"/>
                      </a:prstClr>
                    </a:solidFill>
                    <a:latin typeface="Tw Cen MT" panose="020B0602020104020603" pitchFamily="34" charset="0"/>
                  </a:rPr>
                  <a:t>Despite the growth, </a:t>
                </a:r>
                <a:r>
                  <a:rPr lang="en-IN" sz="1400" b="1" dirty="0">
                    <a:solidFill>
                      <a:prstClr val="black">
                        <a:lumMod val="75000"/>
                        <a:lumOff val="25000"/>
                      </a:prstClr>
                    </a:solidFill>
                    <a:latin typeface="Tw Cen MT" panose="020B0602020104020603" pitchFamily="34" charset="0"/>
                  </a:rPr>
                  <a:t>up-and-down patterns </a:t>
                </a:r>
                <a:r>
                  <a:rPr lang="en-IN" sz="1400" dirty="0">
                    <a:solidFill>
                      <a:prstClr val="black">
                        <a:lumMod val="75000"/>
                        <a:lumOff val="25000"/>
                      </a:prstClr>
                    </a:solidFill>
                    <a:latin typeface="Tw Cen MT" panose="020B0602020104020603" pitchFamily="34" charset="0"/>
                  </a:rPr>
                  <a:t>appear over months</a:t>
                </a:r>
              </a:p>
              <a:p>
                <a:pPr marL="285750" indent="-285750" defTabSz="914364">
                  <a:spcAft>
                    <a:spcPts val="600"/>
                  </a:spcAft>
                  <a:buFont typeface="Wingdings" panose="05000000000000000000" pitchFamily="2" charset="2"/>
                  <a:buChar char="§"/>
                </a:pPr>
                <a:r>
                  <a:rPr lang="en-IN" sz="1400" dirty="0">
                    <a:solidFill>
                      <a:prstClr val="black">
                        <a:lumMod val="75000"/>
                        <a:lumOff val="25000"/>
                      </a:prstClr>
                    </a:solidFill>
                    <a:latin typeface="Tw Cen MT" panose="020B0602020104020603" pitchFamily="34" charset="0"/>
                  </a:rPr>
                  <a:t>Likely caused by:</a:t>
                </a:r>
              </a:p>
              <a:p>
                <a:pPr marL="742950" lvl="1" indent="-285750" defTabSz="914364">
                  <a:spcAft>
                    <a:spcPts val="600"/>
                  </a:spcAft>
                  <a:buFont typeface="Wingdings" panose="05000000000000000000" pitchFamily="2" charset="2"/>
                  <a:buChar char="§"/>
                </a:pPr>
                <a:r>
                  <a:rPr lang="en-IN" sz="1200" b="1" dirty="0">
                    <a:solidFill>
                      <a:prstClr val="black">
                        <a:lumMod val="75000"/>
                        <a:lumOff val="25000"/>
                      </a:prstClr>
                    </a:solidFill>
                    <a:latin typeface="Tw Cen MT" panose="020B0602020104020603" pitchFamily="34" charset="0"/>
                  </a:rPr>
                  <a:t>🔁 Quarterly hiring cycles | 💰 Budget approvals | 🚀 Project kick-offs</a:t>
                </a:r>
              </a:p>
            </p:txBody>
          </p:sp>
          <p:grpSp>
            <p:nvGrpSpPr>
              <p:cNvPr id="87" name="Group 86">
                <a:extLst>
                  <a:ext uri="{FF2B5EF4-FFF2-40B4-BE49-F238E27FC236}">
                    <a16:creationId xmlns:a16="http://schemas.microsoft.com/office/drawing/2014/main" id="{F5C39D39-1A35-2816-FE0A-DB99A79D4CB6}"/>
                  </a:ext>
                </a:extLst>
              </p:cNvPr>
              <p:cNvGrpSpPr/>
              <p:nvPr/>
            </p:nvGrpSpPr>
            <p:grpSpPr>
              <a:xfrm>
                <a:off x="6745435" y="4910011"/>
                <a:ext cx="682888" cy="682888"/>
                <a:chOff x="6745435" y="4910011"/>
                <a:chExt cx="682888" cy="682888"/>
              </a:xfrm>
            </p:grpSpPr>
            <p:sp>
              <p:nvSpPr>
                <p:cNvPr id="88" name="Oval 87">
                  <a:extLst>
                    <a:ext uri="{FF2B5EF4-FFF2-40B4-BE49-F238E27FC236}">
                      <a16:creationId xmlns:a16="http://schemas.microsoft.com/office/drawing/2014/main" id="{4347EA48-35D2-734D-AB98-4B05E60F5113}"/>
                    </a:ext>
                  </a:extLst>
                </p:cNvPr>
                <p:cNvSpPr/>
                <p:nvPr/>
              </p:nvSpPr>
              <p:spPr>
                <a:xfrm>
                  <a:off x="6791202" y="4955777"/>
                  <a:ext cx="591355" cy="59135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4"/>
                  <a:endParaRPr lang="en-US" dirty="0">
                    <a:solidFill>
                      <a:prstClr val="white"/>
                    </a:solidFill>
                    <a:latin typeface="Calibri" panose="020F0502020204030204"/>
                  </a:endParaRPr>
                </a:p>
              </p:txBody>
            </p:sp>
            <p:sp>
              <p:nvSpPr>
                <p:cNvPr id="89" name="Circle: Hollow 88">
                  <a:extLst>
                    <a:ext uri="{FF2B5EF4-FFF2-40B4-BE49-F238E27FC236}">
                      <a16:creationId xmlns:a16="http://schemas.microsoft.com/office/drawing/2014/main" id="{406E6893-3C69-52DB-BBA6-B2EBCA0DE2B3}"/>
                    </a:ext>
                  </a:extLst>
                </p:cNvPr>
                <p:cNvSpPr/>
                <p:nvPr/>
              </p:nvSpPr>
              <p:spPr>
                <a:xfrm>
                  <a:off x="6745435" y="4910011"/>
                  <a:ext cx="682888" cy="682888"/>
                </a:xfrm>
                <a:prstGeom prst="donut">
                  <a:avLst>
                    <a:gd name="adj" fmla="val 7609"/>
                  </a:avLst>
                </a:prstGeom>
                <a:solidFill>
                  <a:schemeClr val="bg1"/>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4"/>
                  <a:endParaRPr lang="en-US" dirty="0">
                    <a:solidFill>
                      <a:prstClr val="black"/>
                    </a:solidFill>
                    <a:latin typeface="Calibri" panose="020F0502020204030204"/>
                  </a:endParaRPr>
                </a:p>
              </p:txBody>
            </p:sp>
            <p:sp>
              <p:nvSpPr>
                <p:cNvPr id="90" name="TextBox 89">
                  <a:extLst>
                    <a:ext uri="{FF2B5EF4-FFF2-40B4-BE49-F238E27FC236}">
                      <a16:creationId xmlns:a16="http://schemas.microsoft.com/office/drawing/2014/main" id="{3823CB02-BFFF-B547-D855-F179A8E3E20A}"/>
                    </a:ext>
                  </a:extLst>
                </p:cNvPr>
                <p:cNvSpPr txBox="1"/>
                <p:nvPr/>
              </p:nvSpPr>
              <p:spPr>
                <a:xfrm>
                  <a:off x="6842262" y="5051399"/>
                  <a:ext cx="489236" cy="400111"/>
                </a:xfrm>
                <a:prstGeom prst="rect">
                  <a:avLst/>
                </a:prstGeom>
                <a:noFill/>
              </p:spPr>
              <p:txBody>
                <a:bodyPr wrap="none" rtlCol="0" anchor="ctr">
                  <a:spAutoFit/>
                </a:bodyPr>
                <a:lstStyle/>
                <a:p>
                  <a:pPr algn="ctr" defTabSz="914364"/>
                  <a:r>
                    <a:rPr lang="en-US" sz="2000" b="1" dirty="0">
                      <a:solidFill>
                        <a:prstClr val="white"/>
                      </a:solidFill>
                      <a:latin typeface="Lora" pitchFamily="2" charset="0"/>
                    </a:rPr>
                    <a:t>04</a:t>
                  </a:r>
                  <a:endParaRPr lang="en-IN" sz="2000" b="1" dirty="0">
                    <a:solidFill>
                      <a:prstClr val="white"/>
                    </a:solidFill>
                    <a:latin typeface="Lora" pitchFamily="2" charset="0"/>
                  </a:endParaRPr>
                </a:p>
              </p:txBody>
            </p:sp>
          </p:grpSp>
        </p:grpSp>
        <p:grpSp>
          <p:nvGrpSpPr>
            <p:cNvPr id="130" name="Group 129">
              <a:extLst>
                <a:ext uri="{FF2B5EF4-FFF2-40B4-BE49-F238E27FC236}">
                  <a16:creationId xmlns:a16="http://schemas.microsoft.com/office/drawing/2014/main" id="{84DFD506-3471-E6AD-7611-421D5F16DD42}"/>
                </a:ext>
              </a:extLst>
            </p:cNvPr>
            <p:cNvGrpSpPr/>
            <p:nvPr/>
          </p:nvGrpSpPr>
          <p:grpSpPr>
            <a:xfrm>
              <a:off x="7799789" y="6823255"/>
              <a:ext cx="6781727" cy="1184940"/>
              <a:chOff x="6745435" y="1661066"/>
              <a:chExt cx="6599236" cy="1184939"/>
            </a:xfrm>
          </p:grpSpPr>
          <p:sp>
            <p:nvSpPr>
              <p:cNvPr id="131" name="TextBox 130">
                <a:extLst>
                  <a:ext uri="{FF2B5EF4-FFF2-40B4-BE49-F238E27FC236}">
                    <a16:creationId xmlns:a16="http://schemas.microsoft.com/office/drawing/2014/main" id="{C1536A42-E06B-9F46-878A-684BA20175AB}"/>
                  </a:ext>
                </a:extLst>
              </p:cNvPr>
              <p:cNvSpPr txBox="1"/>
              <p:nvPr/>
            </p:nvSpPr>
            <p:spPr>
              <a:xfrm>
                <a:off x="7700910" y="1661066"/>
                <a:ext cx="5643761" cy="1184939"/>
              </a:xfrm>
              <a:prstGeom prst="rect">
                <a:avLst/>
              </a:prstGeom>
              <a:noFill/>
            </p:spPr>
            <p:txBody>
              <a:bodyPr wrap="square">
                <a:spAutoFit/>
              </a:bodyPr>
              <a:lstStyle/>
              <a:p>
                <a:pPr defTabSz="914364">
                  <a:spcAft>
                    <a:spcPts val="600"/>
                  </a:spcAft>
                </a:pPr>
                <a:r>
                  <a:rPr lang="en-IN" sz="1400" b="1" dirty="0">
                    <a:solidFill>
                      <a:prstClr val="black">
                        <a:lumMod val="75000"/>
                        <a:lumOff val="25000"/>
                      </a:prstClr>
                    </a:solidFill>
                    <a:latin typeface="Lora" pitchFamily="2" charset="0"/>
                  </a:rPr>
                  <a:t>🎯 Guidance for Job Seekers To Focus On</a:t>
                </a:r>
              </a:p>
              <a:p>
                <a:pPr defTabSz="914364">
                  <a:spcAft>
                    <a:spcPts val="600"/>
                  </a:spcAft>
                </a:pPr>
                <a:r>
                  <a:rPr lang="en-IN" sz="1400" b="1" dirty="0">
                    <a:solidFill>
                      <a:prstClr val="black">
                        <a:lumMod val="75000"/>
                        <a:lumOff val="25000"/>
                      </a:prstClr>
                    </a:solidFill>
                    <a:latin typeface="Tw Cen MT" panose="020B0602020104020603" pitchFamily="34" charset="0"/>
                  </a:rPr>
                  <a:t>✅ In-demand roles &amp; tools</a:t>
                </a:r>
              </a:p>
              <a:p>
                <a:pPr defTabSz="914364">
                  <a:spcAft>
                    <a:spcPts val="600"/>
                  </a:spcAft>
                </a:pPr>
                <a:r>
                  <a:rPr lang="en-IN" sz="1400" dirty="0">
                    <a:solidFill>
                      <a:prstClr val="black">
                        <a:lumMod val="75000"/>
                        <a:lumOff val="25000"/>
                      </a:prstClr>
                    </a:solidFill>
                    <a:latin typeface="Tw Cen MT" panose="020B0602020104020603" pitchFamily="34" charset="0"/>
                  </a:rPr>
                  <a:t>🔍 Staying updated on job market trends</a:t>
                </a:r>
              </a:p>
              <a:p>
                <a:pPr defTabSz="914364">
                  <a:spcAft>
                    <a:spcPts val="600"/>
                  </a:spcAft>
                </a:pPr>
                <a:r>
                  <a:rPr lang="en-IN" sz="1400" dirty="0">
                    <a:solidFill>
                      <a:prstClr val="black">
                        <a:lumMod val="75000"/>
                        <a:lumOff val="25000"/>
                      </a:prstClr>
                    </a:solidFill>
                    <a:latin typeface="Tw Cen MT" panose="020B0602020104020603" pitchFamily="34" charset="0"/>
                  </a:rPr>
                  <a:t>📚 Practicing real-world tech skills</a:t>
                </a:r>
              </a:p>
            </p:txBody>
          </p:sp>
          <p:grpSp>
            <p:nvGrpSpPr>
              <p:cNvPr id="132" name="Group 131">
                <a:extLst>
                  <a:ext uri="{FF2B5EF4-FFF2-40B4-BE49-F238E27FC236}">
                    <a16:creationId xmlns:a16="http://schemas.microsoft.com/office/drawing/2014/main" id="{C5312EC9-5103-CF5E-70C1-B64817F6CF40}"/>
                  </a:ext>
                </a:extLst>
              </p:cNvPr>
              <p:cNvGrpSpPr/>
              <p:nvPr/>
            </p:nvGrpSpPr>
            <p:grpSpPr>
              <a:xfrm>
                <a:off x="6745435" y="1696648"/>
                <a:ext cx="682888" cy="682888"/>
                <a:chOff x="6745435" y="1696648"/>
                <a:chExt cx="682888" cy="682888"/>
              </a:xfrm>
            </p:grpSpPr>
            <p:sp>
              <p:nvSpPr>
                <p:cNvPr id="133" name="Oval 132">
                  <a:extLst>
                    <a:ext uri="{FF2B5EF4-FFF2-40B4-BE49-F238E27FC236}">
                      <a16:creationId xmlns:a16="http://schemas.microsoft.com/office/drawing/2014/main" id="{F3043B10-37D6-152F-F63B-8559FF90B4D3}"/>
                    </a:ext>
                  </a:extLst>
                </p:cNvPr>
                <p:cNvSpPr/>
                <p:nvPr/>
              </p:nvSpPr>
              <p:spPr>
                <a:xfrm>
                  <a:off x="6791201" y="1742414"/>
                  <a:ext cx="591355" cy="591355"/>
                </a:xfrm>
                <a:prstGeom prst="ellipse">
                  <a:avLst/>
                </a:prstGeom>
                <a:ln/>
              </p:spPr>
              <p:style>
                <a:lnRef idx="1">
                  <a:schemeClr val="accent4"/>
                </a:lnRef>
                <a:fillRef idx="2">
                  <a:schemeClr val="accent4"/>
                </a:fillRef>
                <a:effectRef idx="1">
                  <a:schemeClr val="accent4"/>
                </a:effectRef>
                <a:fontRef idx="minor">
                  <a:schemeClr val="dk1"/>
                </a:fontRef>
              </p:style>
              <p:txBody>
                <a:bodyPr rtlCol="0" anchor="ctr"/>
                <a:lstStyle/>
                <a:p>
                  <a:pPr algn="ctr" defTabSz="914364"/>
                  <a:endParaRPr lang="en-US" dirty="0">
                    <a:solidFill>
                      <a:prstClr val="white"/>
                    </a:solidFill>
                    <a:latin typeface="Calibri" panose="020F0502020204030204"/>
                  </a:endParaRPr>
                </a:p>
              </p:txBody>
            </p:sp>
            <p:sp>
              <p:nvSpPr>
                <p:cNvPr id="134" name="Circle: Hollow 133">
                  <a:extLst>
                    <a:ext uri="{FF2B5EF4-FFF2-40B4-BE49-F238E27FC236}">
                      <a16:creationId xmlns:a16="http://schemas.microsoft.com/office/drawing/2014/main" id="{D3AA48B5-8C06-83C3-E473-B22F49208E52}"/>
                    </a:ext>
                  </a:extLst>
                </p:cNvPr>
                <p:cNvSpPr/>
                <p:nvPr/>
              </p:nvSpPr>
              <p:spPr>
                <a:xfrm>
                  <a:off x="6745435" y="1696648"/>
                  <a:ext cx="682888" cy="682888"/>
                </a:xfrm>
                <a:prstGeom prst="donut">
                  <a:avLst>
                    <a:gd name="adj" fmla="val 7609"/>
                  </a:avLst>
                </a:prstGeom>
                <a:solidFill>
                  <a:schemeClr val="bg1"/>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4"/>
                  <a:endParaRPr lang="en-US" dirty="0">
                    <a:solidFill>
                      <a:prstClr val="black"/>
                    </a:solidFill>
                    <a:latin typeface="Calibri" panose="020F0502020204030204"/>
                  </a:endParaRPr>
                </a:p>
              </p:txBody>
            </p:sp>
            <p:sp>
              <p:nvSpPr>
                <p:cNvPr id="135" name="TextBox 134">
                  <a:extLst>
                    <a:ext uri="{FF2B5EF4-FFF2-40B4-BE49-F238E27FC236}">
                      <a16:creationId xmlns:a16="http://schemas.microsoft.com/office/drawing/2014/main" id="{E7416403-333A-F03A-5EC2-189953FC4137}"/>
                    </a:ext>
                  </a:extLst>
                </p:cNvPr>
                <p:cNvSpPr txBox="1"/>
                <p:nvPr/>
              </p:nvSpPr>
              <p:spPr>
                <a:xfrm>
                  <a:off x="6838800" y="1852338"/>
                  <a:ext cx="472951" cy="400109"/>
                </a:xfrm>
                <a:prstGeom prst="rect">
                  <a:avLst/>
                </a:prstGeom>
                <a:noFill/>
              </p:spPr>
              <p:txBody>
                <a:bodyPr wrap="none" rtlCol="0" anchor="ctr">
                  <a:spAutoFit/>
                </a:bodyPr>
                <a:lstStyle/>
                <a:p>
                  <a:pPr algn="ctr" defTabSz="914364"/>
                  <a:r>
                    <a:rPr lang="en-US" sz="2000" b="1" dirty="0">
                      <a:solidFill>
                        <a:prstClr val="white"/>
                      </a:solidFill>
                      <a:latin typeface="Lora" pitchFamily="2" charset="0"/>
                    </a:rPr>
                    <a:t>05</a:t>
                  </a:r>
                  <a:endParaRPr lang="en-IN" sz="2000" b="1" dirty="0">
                    <a:solidFill>
                      <a:prstClr val="white"/>
                    </a:solidFill>
                    <a:latin typeface="Lora" pitchFamily="2" charset="0"/>
                  </a:endParaRPr>
                </a:p>
              </p:txBody>
            </p:sp>
          </p:grpSp>
        </p:grpSp>
        <p:sp>
          <p:nvSpPr>
            <p:cNvPr id="2" name="Text 0">
              <a:extLst>
                <a:ext uri="{FF2B5EF4-FFF2-40B4-BE49-F238E27FC236}">
                  <a16:creationId xmlns:a16="http://schemas.microsoft.com/office/drawing/2014/main" id="{F2519DAD-DB52-7F75-5718-D82145772ABA}"/>
                </a:ext>
              </a:extLst>
            </p:cNvPr>
            <p:cNvSpPr/>
            <p:nvPr/>
          </p:nvSpPr>
          <p:spPr>
            <a:xfrm>
              <a:off x="89143" y="-68406"/>
              <a:ext cx="14586081" cy="704017"/>
            </a:xfrm>
            <a:prstGeom prst="rect">
              <a:avLst/>
            </a:prstGeom>
            <a:noFill/>
            <a:ln/>
          </p:spPr>
          <p:txBody>
            <a:bodyPr wrap="square" lIns="0" tIns="0" rIns="0" bIns="0" rtlCol="0" anchor="t"/>
            <a:lstStyle/>
            <a:p>
              <a:pPr marL="0" marR="0" lvl="0" indent="0" algn="ctr" defTabSz="914400" rtl="0" eaLnBrk="1" fontAlgn="auto" latinLnBrk="0" hangingPunct="1">
                <a:lnSpc>
                  <a:spcPts val="5500"/>
                </a:lnSpc>
                <a:spcBef>
                  <a:spcPts val="0"/>
                </a:spcBef>
                <a:spcAft>
                  <a:spcPts val="0"/>
                </a:spcAft>
                <a:buClrTx/>
                <a:buSzTx/>
                <a:buFontTx/>
                <a:buNone/>
                <a:tabLst/>
                <a:defRPr/>
              </a:pPr>
              <a:r>
                <a:rPr kumimoji="0" lang="en-IN" sz="3200" b="0" i="0" u="none" strike="noStrike" kern="1200" cap="none" spc="0" normalizeH="0" baseline="0" noProof="0" dirty="0">
                  <a:ln>
                    <a:noFill/>
                  </a:ln>
                  <a:solidFill>
                    <a:srgbClr val="00B0F0"/>
                  </a:solidFill>
                  <a:effectLst/>
                  <a:uLnTx/>
                  <a:uFillTx/>
                  <a:latin typeface="Russo One" panose="02000503050000020004" pitchFamily="2" charset="0"/>
                  <a:ea typeface="Nunito Semi Bold" pitchFamily="34" charset="-122"/>
                  <a:cs typeface="Nunito Semi Bold" pitchFamily="34" charset="-120"/>
                </a:rPr>
                <a:t>📊 Task 6 – Tracking Monthly Changes in Job Market Demand</a:t>
              </a:r>
              <a:endParaRPr kumimoji="0" lang="en-US" sz="3200" b="0" i="0" u="none" strike="noStrike" kern="1200" cap="none" spc="0" normalizeH="0" baseline="0" noProof="0" dirty="0">
                <a:ln>
                  <a:noFill/>
                </a:ln>
                <a:solidFill>
                  <a:srgbClr val="00B0F0"/>
                </a:solidFill>
                <a:effectLst/>
                <a:uLnTx/>
                <a:uFillTx/>
                <a:latin typeface="Russo One" panose="02000503050000020004" pitchFamily="2" charset="0"/>
                <a:ea typeface="+mn-ea"/>
                <a:cs typeface="+mn-cs"/>
              </a:endParaRPr>
            </a:p>
          </p:txBody>
        </p:sp>
        <p:pic>
          <p:nvPicPr>
            <p:cNvPr id="5" name="Picture 4">
              <a:extLst>
                <a:ext uri="{FF2B5EF4-FFF2-40B4-BE49-F238E27FC236}">
                  <a16:creationId xmlns:a16="http://schemas.microsoft.com/office/drawing/2014/main" id="{55203789-C435-92B2-983A-9EB60954D3F6}"/>
                </a:ext>
              </a:extLst>
            </p:cNvPr>
            <p:cNvPicPr>
              <a:picLocks noChangeAspect="1"/>
            </p:cNvPicPr>
            <p:nvPr/>
          </p:nvPicPr>
          <p:blipFill>
            <a:blip r:embed="rId2"/>
            <a:stretch>
              <a:fillRect/>
            </a:stretch>
          </p:blipFill>
          <p:spPr>
            <a:xfrm>
              <a:off x="213456" y="2149449"/>
              <a:ext cx="3431690" cy="2391507"/>
            </a:xfrm>
            <a:prstGeom prst="round2DiagRect">
              <a:avLst>
                <a:gd name="adj1" fmla="val 7961"/>
                <a:gd name="adj2" fmla="val 0"/>
              </a:avLst>
            </a:prstGeom>
            <a:ln w="88900" cap="sq">
              <a:solidFill>
                <a:srgbClr val="FFFFFF"/>
              </a:solidFill>
              <a:miter lim="800000"/>
            </a:ln>
            <a:effectLst>
              <a:outerShdw blurRad="254000" algn="tl" rotWithShape="0">
                <a:srgbClr val="000000">
                  <a:alpha val="43000"/>
                </a:srgbClr>
              </a:outerShdw>
            </a:effectLst>
          </p:spPr>
        </p:pic>
        <p:pic>
          <p:nvPicPr>
            <p:cNvPr id="2050" name="Picture 2">
              <a:extLst>
                <a:ext uri="{FF2B5EF4-FFF2-40B4-BE49-F238E27FC236}">
                  <a16:creationId xmlns:a16="http://schemas.microsoft.com/office/drawing/2014/main" id="{1A4DCF79-5F85-CC37-58C1-52E8358C1F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73218" y="1062667"/>
              <a:ext cx="3553984" cy="2391507"/>
            </a:xfrm>
            <a:prstGeom prst="round2DiagRect">
              <a:avLst>
                <a:gd name="adj1" fmla="val 7961"/>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61EC3DDA-13D7-3979-1126-7B590412B92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45370" y="4196005"/>
              <a:ext cx="3481832" cy="2391507"/>
            </a:xfrm>
            <a:prstGeom prst="round2DiagRect">
              <a:avLst>
                <a:gd name="adj1" fmla="val 7961"/>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426675FF-FBF2-D17C-81FB-5CAB7F591587}"/>
                </a:ext>
              </a:extLst>
            </p:cNvPr>
            <p:cNvPicPr>
              <a:picLocks noChangeAspect="1"/>
            </p:cNvPicPr>
            <p:nvPr/>
          </p:nvPicPr>
          <p:blipFill>
            <a:blip r:embed="rId5"/>
            <a:stretch>
              <a:fillRect/>
            </a:stretch>
          </p:blipFill>
          <p:spPr>
            <a:xfrm>
              <a:off x="243870" y="5616687"/>
              <a:ext cx="3481832" cy="2391508"/>
            </a:xfrm>
            <a:prstGeom prst="round2DiagRect">
              <a:avLst>
                <a:gd name="adj1" fmla="val 7961"/>
                <a:gd name="adj2" fmla="val 0"/>
              </a:avLst>
            </a:prstGeom>
            <a:ln w="88900" cap="sq">
              <a:solidFill>
                <a:srgbClr val="FFFFFF"/>
              </a:solidFill>
              <a:miter lim="800000"/>
            </a:ln>
            <a:effectLst>
              <a:outerShdw blurRad="254000" algn="tl" rotWithShape="0">
                <a:srgbClr val="000000">
                  <a:alpha val="43000"/>
                </a:srgbClr>
              </a:outerShdw>
            </a:effectLst>
          </p:spPr>
        </p:pic>
      </p:grpSp>
    </p:spTree>
    <p:extLst>
      <p:ext uri="{BB962C8B-B14F-4D97-AF65-F5344CB8AC3E}">
        <p14:creationId xmlns:p14="http://schemas.microsoft.com/office/powerpoint/2010/main" val="39371199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878835B9-066C-F293-E659-C6710988D61C}"/>
              </a:ext>
            </a:extLst>
          </p:cNvPr>
          <p:cNvGrpSpPr/>
          <p:nvPr/>
        </p:nvGrpSpPr>
        <p:grpSpPr>
          <a:xfrm>
            <a:off x="89143" y="-68406"/>
            <a:ext cx="14586081" cy="8072094"/>
            <a:chOff x="89143" y="-68406"/>
            <a:chExt cx="14586081" cy="8072094"/>
          </a:xfrm>
        </p:grpSpPr>
        <p:grpSp>
          <p:nvGrpSpPr>
            <p:cNvPr id="2" name="Group 1">
              <a:extLst>
                <a:ext uri="{FF2B5EF4-FFF2-40B4-BE49-F238E27FC236}">
                  <a16:creationId xmlns:a16="http://schemas.microsoft.com/office/drawing/2014/main" id="{5D446BB3-98AF-BD91-3CD2-E5D08B65FB5A}"/>
                </a:ext>
              </a:extLst>
            </p:cNvPr>
            <p:cNvGrpSpPr/>
            <p:nvPr/>
          </p:nvGrpSpPr>
          <p:grpSpPr>
            <a:xfrm>
              <a:off x="8046273" y="1096832"/>
              <a:ext cx="5328706" cy="1248516"/>
              <a:chOff x="8046273" y="1849874"/>
              <a:chExt cx="5328706" cy="1248516"/>
            </a:xfrm>
          </p:grpSpPr>
          <p:sp>
            <p:nvSpPr>
              <p:cNvPr id="7" name="Google Shape;336;p23">
                <a:extLst>
                  <a:ext uri="{FF2B5EF4-FFF2-40B4-BE49-F238E27FC236}">
                    <a16:creationId xmlns:a16="http://schemas.microsoft.com/office/drawing/2014/main" id="{33C7FA76-8D9B-40FA-8C63-5B842B693AA9}"/>
                  </a:ext>
                </a:extLst>
              </p:cNvPr>
              <p:cNvSpPr/>
              <p:nvPr/>
            </p:nvSpPr>
            <p:spPr>
              <a:xfrm>
                <a:off x="8809709" y="1849874"/>
                <a:ext cx="4565270" cy="1248516"/>
              </a:xfrm>
              <a:prstGeom prst="roundRect">
                <a:avLst>
                  <a:gd name="adj" fmla="val 50000"/>
                </a:avLst>
              </a:prstGeom>
              <a:solidFill>
                <a:schemeClr val="lt2"/>
              </a:solidFill>
              <a:ln>
                <a:noFill/>
              </a:ln>
            </p:spPr>
            <p:txBody>
              <a:bodyPr spcFirstLastPara="1" wrap="square" lIns="109710" tIns="109710" rIns="109710" bIns="109710" anchor="ctr" anchorCtr="0">
                <a:noAutofit/>
              </a:bodyPr>
              <a:lstStyle/>
              <a:p>
                <a:pPr defTabSz="1097280"/>
                <a:endParaRPr sz="2160" dirty="0">
                  <a:solidFill>
                    <a:prstClr val="black"/>
                  </a:solidFill>
                  <a:latin typeface="Calibri" panose="020F0502020204030204"/>
                </a:endParaRPr>
              </a:p>
            </p:txBody>
          </p:sp>
          <p:sp>
            <p:nvSpPr>
              <p:cNvPr id="8" name="Google Shape;338;p23">
                <a:extLst>
                  <a:ext uri="{FF2B5EF4-FFF2-40B4-BE49-F238E27FC236}">
                    <a16:creationId xmlns:a16="http://schemas.microsoft.com/office/drawing/2014/main" id="{301970BE-8F97-4857-B10F-C4ED7217533C}"/>
                  </a:ext>
                </a:extLst>
              </p:cNvPr>
              <p:cNvSpPr txBox="1"/>
              <p:nvPr/>
            </p:nvSpPr>
            <p:spPr>
              <a:xfrm>
                <a:off x="9265622" y="1917440"/>
                <a:ext cx="3557493" cy="378648"/>
              </a:xfrm>
              <a:prstGeom prst="rect">
                <a:avLst/>
              </a:prstGeom>
              <a:noFill/>
              <a:ln>
                <a:noFill/>
              </a:ln>
            </p:spPr>
            <p:txBody>
              <a:bodyPr spcFirstLastPara="1" wrap="square" lIns="109710" tIns="109710" rIns="109710" bIns="109710" anchor="ctr" anchorCtr="0">
                <a:noAutofit/>
              </a:bodyPr>
              <a:lstStyle/>
              <a:p>
                <a:pPr defTabSz="1097280"/>
                <a:r>
                  <a:rPr lang="en-IN" sz="1400" b="1" dirty="0">
                    <a:solidFill>
                      <a:prstClr val="black"/>
                    </a:solidFill>
                    <a:latin typeface="Montserrat Bold" panose="00000800000000000000" charset="0"/>
                    <a:ea typeface="Fira Sans"/>
                    <a:cs typeface="Fira Sans"/>
                    <a:sym typeface="Fira Sans"/>
                  </a:rPr>
                  <a:t>📈 Surge in Remote Job Postings</a:t>
                </a:r>
                <a:endParaRPr sz="1400" b="1" dirty="0">
                  <a:solidFill>
                    <a:prstClr val="black"/>
                  </a:solidFill>
                  <a:latin typeface="Montserrat Bold" panose="00000800000000000000" charset="0"/>
                  <a:ea typeface="Fira Sans"/>
                  <a:cs typeface="Fira Sans"/>
                  <a:sym typeface="Fira Sans"/>
                </a:endParaRPr>
              </a:p>
            </p:txBody>
          </p:sp>
          <p:sp>
            <p:nvSpPr>
              <p:cNvPr id="12" name="Google Shape;342;p23">
                <a:extLst>
                  <a:ext uri="{FF2B5EF4-FFF2-40B4-BE49-F238E27FC236}">
                    <a16:creationId xmlns:a16="http://schemas.microsoft.com/office/drawing/2014/main" id="{D1C75C6A-B8D8-4200-9B79-1EF59429E973}"/>
                  </a:ext>
                </a:extLst>
              </p:cNvPr>
              <p:cNvSpPr txBox="1"/>
              <p:nvPr/>
            </p:nvSpPr>
            <p:spPr>
              <a:xfrm>
                <a:off x="9265621" y="2261321"/>
                <a:ext cx="4027615" cy="710221"/>
              </a:xfrm>
              <a:prstGeom prst="rect">
                <a:avLst/>
              </a:prstGeom>
              <a:noFill/>
              <a:ln>
                <a:noFill/>
              </a:ln>
            </p:spPr>
            <p:txBody>
              <a:bodyPr spcFirstLastPara="1" wrap="square" lIns="109710" tIns="109710" rIns="109710" bIns="109710" anchor="ctr" anchorCtr="0">
                <a:noAutofit/>
              </a:bodyPr>
              <a:lstStyle/>
              <a:p>
                <a:pPr defTabSz="1097280">
                  <a:spcBef>
                    <a:spcPts val="720"/>
                  </a:spcBef>
                </a:pPr>
                <a:r>
                  <a:rPr lang="en-IN" sz="1200" dirty="0">
                    <a:solidFill>
                      <a:prstClr val="black"/>
                    </a:solidFill>
                    <a:latin typeface="Tw Cen MT" panose="020B0602020104020603" pitchFamily="34" charset="0"/>
                  </a:rPr>
                  <a:t>🚀 Remote jobs increased </a:t>
                </a:r>
                <a:r>
                  <a:rPr lang="en-IN" sz="1200" b="1" dirty="0">
                    <a:solidFill>
                      <a:prstClr val="black"/>
                    </a:solidFill>
                    <a:latin typeface="Tw Cen MT" panose="020B0602020104020603" pitchFamily="34" charset="0"/>
                  </a:rPr>
                  <a:t>from 3 in Jan to 738 in Mar 2024</a:t>
                </a:r>
              </a:p>
              <a:p>
                <a:pPr defTabSz="1097280">
                  <a:spcBef>
                    <a:spcPts val="720"/>
                  </a:spcBef>
                </a:pPr>
                <a:r>
                  <a:rPr lang="en-IN" sz="1200" dirty="0">
                    <a:solidFill>
                      <a:prstClr val="black"/>
                    </a:solidFill>
                    <a:latin typeface="Tw Cen MT" panose="020B0602020104020603" pitchFamily="34" charset="0"/>
                  </a:rPr>
                  <a:t>📢 Proves remote work is </a:t>
                </a:r>
                <a:r>
                  <a:rPr lang="en-IN" sz="1200" b="1" dirty="0">
                    <a:solidFill>
                      <a:prstClr val="black"/>
                    </a:solidFill>
                    <a:latin typeface="Tw Cen MT" panose="020B0602020104020603" pitchFamily="34" charset="0"/>
                  </a:rPr>
                  <a:t>quickly rising in popularity</a:t>
                </a:r>
                <a:endParaRPr lang="en-US" sz="1200" b="1" dirty="0">
                  <a:solidFill>
                    <a:prstClr val="black"/>
                  </a:solidFill>
                  <a:latin typeface="Tw Cen MT" panose="020B0602020104020603" pitchFamily="34" charset="0"/>
                </a:endParaRPr>
              </a:p>
            </p:txBody>
          </p:sp>
          <p:sp>
            <p:nvSpPr>
              <p:cNvPr id="17" name="Google Shape;347;p23">
                <a:extLst>
                  <a:ext uri="{FF2B5EF4-FFF2-40B4-BE49-F238E27FC236}">
                    <a16:creationId xmlns:a16="http://schemas.microsoft.com/office/drawing/2014/main" id="{60CDD43B-FEDB-4E87-AB2D-AFDE6010D1B4}"/>
                  </a:ext>
                </a:extLst>
              </p:cNvPr>
              <p:cNvSpPr/>
              <p:nvPr/>
            </p:nvSpPr>
            <p:spPr>
              <a:xfrm>
                <a:off x="8046273" y="1959097"/>
                <a:ext cx="1089381" cy="1089381"/>
              </a:xfrm>
              <a:prstGeom prst="ellipse">
                <a:avLst/>
              </a:prstGeom>
              <a:solidFill>
                <a:schemeClr val="accent4"/>
              </a:solidFill>
              <a:ln>
                <a:noFill/>
              </a:ln>
            </p:spPr>
            <p:txBody>
              <a:bodyPr spcFirstLastPara="1" wrap="square" lIns="109710" tIns="109710" rIns="109710" bIns="109710" anchor="ctr" anchorCtr="0">
                <a:noAutofit/>
              </a:bodyPr>
              <a:lstStyle/>
              <a:p>
                <a:pPr defTabSz="1097280"/>
                <a:endParaRPr sz="2160" dirty="0">
                  <a:solidFill>
                    <a:prstClr val="black"/>
                  </a:solidFill>
                  <a:latin typeface="Calibri" panose="020F0502020204030204"/>
                </a:endParaRPr>
              </a:p>
            </p:txBody>
          </p:sp>
          <p:sp>
            <p:nvSpPr>
              <p:cNvPr id="18" name="Google Shape;348;p23">
                <a:extLst>
                  <a:ext uri="{FF2B5EF4-FFF2-40B4-BE49-F238E27FC236}">
                    <a16:creationId xmlns:a16="http://schemas.microsoft.com/office/drawing/2014/main" id="{9F864DC6-0CFD-4075-AEFE-542261AC48B5}"/>
                  </a:ext>
                </a:extLst>
              </p:cNvPr>
              <p:cNvSpPr txBox="1"/>
              <p:nvPr/>
            </p:nvSpPr>
            <p:spPr>
              <a:xfrm>
                <a:off x="8144240" y="2093159"/>
                <a:ext cx="893405" cy="821257"/>
              </a:xfrm>
              <a:prstGeom prst="rect">
                <a:avLst/>
              </a:prstGeom>
              <a:noFill/>
              <a:ln>
                <a:noFill/>
              </a:ln>
            </p:spPr>
            <p:txBody>
              <a:bodyPr spcFirstLastPara="1" wrap="square" lIns="109710" tIns="109710" rIns="109710" bIns="109710" anchor="ctr" anchorCtr="0">
                <a:noAutofit/>
              </a:bodyPr>
              <a:lstStyle/>
              <a:p>
                <a:pPr algn="ctr" defTabSz="1097280"/>
                <a:r>
                  <a:rPr lang="en" sz="2880" b="1" dirty="0">
                    <a:solidFill>
                      <a:prstClr val="white"/>
                    </a:solidFill>
                    <a:latin typeface="Georgia Pro Cond" panose="02040506050405020303" pitchFamily="18" charset="0"/>
                    <a:ea typeface="Fira Sans"/>
                    <a:cs typeface="Fira Sans"/>
                    <a:sym typeface="Fira Sans"/>
                  </a:rPr>
                  <a:t>01</a:t>
                </a:r>
                <a:endParaRPr sz="2880" b="1" dirty="0">
                  <a:solidFill>
                    <a:prstClr val="white"/>
                  </a:solidFill>
                  <a:latin typeface="Georgia Pro Cond" panose="02040506050405020303" pitchFamily="18" charset="0"/>
                  <a:ea typeface="Fira Sans"/>
                  <a:cs typeface="Fira Sans"/>
                  <a:sym typeface="Fira Sans"/>
                </a:endParaRPr>
              </a:p>
            </p:txBody>
          </p:sp>
        </p:grpSp>
        <p:grpSp>
          <p:nvGrpSpPr>
            <p:cNvPr id="3" name="Group 2">
              <a:extLst>
                <a:ext uri="{FF2B5EF4-FFF2-40B4-BE49-F238E27FC236}">
                  <a16:creationId xmlns:a16="http://schemas.microsoft.com/office/drawing/2014/main" id="{7AC21F94-6B72-1DCB-D207-81B921A0485B}"/>
                </a:ext>
              </a:extLst>
            </p:cNvPr>
            <p:cNvGrpSpPr/>
            <p:nvPr/>
          </p:nvGrpSpPr>
          <p:grpSpPr>
            <a:xfrm>
              <a:off x="8932130" y="2921800"/>
              <a:ext cx="5698267" cy="1248516"/>
              <a:chOff x="8932132" y="3337774"/>
              <a:chExt cx="5401365" cy="1248516"/>
            </a:xfrm>
          </p:grpSpPr>
          <p:sp>
            <p:nvSpPr>
              <p:cNvPr id="4" name="Google Shape;333;p23">
                <a:extLst>
                  <a:ext uri="{FF2B5EF4-FFF2-40B4-BE49-F238E27FC236}">
                    <a16:creationId xmlns:a16="http://schemas.microsoft.com/office/drawing/2014/main" id="{1F0EA3C0-8FAB-4137-9F4E-4E03CF4D9A6F}"/>
                  </a:ext>
                </a:extLst>
              </p:cNvPr>
              <p:cNvSpPr/>
              <p:nvPr/>
            </p:nvSpPr>
            <p:spPr>
              <a:xfrm>
                <a:off x="9768227" y="3337774"/>
                <a:ext cx="4565270" cy="1248516"/>
              </a:xfrm>
              <a:prstGeom prst="roundRect">
                <a:avLst>
                  <a:gd name="adj" fmla="val 50000"/>
                </a:avLst>
              </a:prstGeom>
              <a:solidFill>
                <a:schemeClr val="lt2"/>
              </a:solidFill>
              <a:ln>
                <a:noFill/>
              </a:ln>
            </p:spPr>
            <p:txBody>
              <a:bodyPr spcFirstLastPara="1" wrap="square" lIns="109710" tIns="109710" rIns="109710" bIns="109710" anchor="ctr" anchorCtr="0">
                <a:noAutofit/>
              </a:bodyPr>
              <a:lstStyle/>
              <a:p>
                <a:pPr defTabSz="1097280"/>
                <a:endParaRPr sz="2160" dirty="0">
                  <a:solidFill>
                    <a:prstClr val="black"/>
                  </a:solidFill>
                  <a:latin typeface="Calibri" panose="020F0502020204030204"/>
                </a:endParaRPr>
              </a:p>
            </p:txBody>
          </p:sp>
          <p:sp>
            <p:nvSpPr>
              <p:cNvPr id="10" name="Google Shape;340;p23">
                <a:extLst>
                  <a:ext uri="{FF2B5EF4-FFF2-40B4-BE49-F238E27FC236}">
                    <a16:creationId xmlns:a16="http://schemas.microsoft.com/office/drawing/2014/main" id="{7E15702F-CF9C-4ED3-9F16-5F5B05E2D2BD}"/>
                  </a:ext>
                </a:extLst>
              </p:cNvPr>
              <p:cNvSpPr txBox="1"/>
              <p:nvPr/>
            </p:nvSpPr>
            <p:spPr>
              <a:xfrm>
                <a:off x="9939930" y="3427241"/>
                <a:ext cx="4354475" cy="378648"/>
              </a:xfrm>
              <a:prstGeom prst="rect">
                <a:avLst/>
              </a:prstGeom>
              <a:noFill/>
              <a:ln>
                <a:noFill/>
              </a:ln>
            </p:spPr>
            <p:txBody>
              <a:bodyPr spcFirstLastPara="1" wrap="square" lIns="109710" tIns="109710" rIns="109710" bIns="109710" anchor="ctr" anchorCtr="0">
                <a:noAutofit/>
              </a:bodyPr>
              <a:lstStyle/>
              <a:p>
                <a:pPr defTabSz="1097280"/>
                <a:r>
                  <a:rPr lang="en-IN" sz="1400" b="1" dirty="0">
                    <a:solidFill>
                      <a:prstClr val="black"/>
                    </a:solidFill>
                    <a:latin typeface="Montserrat Bold" panose="00000800000000000000" charset="0"/>
                    <a:ea typeface="Fira Sans"/>
                    <a:cs typeface="Fira Sans"/>
                    <a:sym typeface="Fira Sans"/>
                  </a:rPr>
                  <a:t>📊 Rolling Average Reveals Consistent Growth</a:t>
                </a:r>
                <a:endParaRPr sz="1400" b="1" dirty="0">
                  <a:solidFill>
                    <a:prstClr val="black"/>
                  </a:solidFill>
                  <a:latin typeface="Montserrat Bold" panose="00000800000000000000" charset="0"/>
                  <a:ea typeface="Fira Sans"/>
                  <a:cs typeface="Fira Sans"/>
                  <a:sym typeface="Fira Sans"/>
                </a:endParaRPr>
              </a:p>
            </p:txBody>
          </p:sp>
          <p:sp>
            <p:nvSpPr>
              <p:cNvPr id="14" name="Google Shape;344;p23">
                <a:extLst>
                  <a:ext uri="{FF2B5EF4-FFF2-40B4-BE49-F238E27FC236}">
                    <a16:creationId xmlns:a16="http://schemas.microsoft.com/office/drawing/2014/main" id="{D62496DB-FEB2-4CB4-B20C-059A01CCF2D8}"/>
                  </a:ext>
                </a:extLst>
              </p:cNvPr>
              <p:cNvSpPr txBox="1"/>
              <p:nvPr/>
            </p:nvSpPr>
            <p:spPr>
              <a:xfrm>
                <a:off x="10151480" y="3760108"/>
                <a:ext cx="4159353" cy="710221"/>
              </a:xfrm>
              <a:prstGeom prst="rect">
                <a:avLst/>
              </a:prstGeom>
              <a:noFill/>
              <a:ln>
                <a:noFill/>
              </a:ln>
            </p:spPr>
            <p:txBody>
              <a:bodyPr spcFirstLastPara="1" wrap="square" lIns="109710" tIns="109710" rIns="109710" bIns="109710" anchor="ctr" anchorCtr="0">
                <a:noAutofit/>
              </a:bodyPr>
              <a:lstStyle/>
              <a:p>
                <a:pPr defTabSz="1097280">
                  <a:spcBef>
                    <a:spcPts val="720"/>
                  </a:spcBef>
                </a:pPr>
                <a:r>
                  <a:rPr lang="en-IN" sz="1200" dirty="0">
                    <a:solidFill>
                      <a:prstClr val="black"/>
                    </a:solidFill>
                    <a:latin typeface="Tw Cen MT" panose="020B0602020104020603" pitchFamily="34" charset="0"/>
                  </a:rPr>
                  <a:t>📉 Applied a </a:t>
                </a:r>
                <a:r>
                  <a:rPr lang="en-IN" sz="1200" b="1" dirty="0">
                    <a:solidFill>
                      <a:prstClr val="black"/>
                    </a:solidFill>
                    <a:latin typeface="Tw Cen MT" panose="020B0602020104020603" pitchFamily="34" charset="0"/>
                  </a:rPr>
                  <a:t>3-month rolling average </a:t>
                </a:r>
                <a:r>
                  <a:rPr lang="en-IN" sz="1200" dirty="0">
                    <a:solidFill>
                      <a:prstClr val="black"/>
                    </a:solidFill>
                    <a:latin typeface="Tw Cen MT" panose="020B0602020104020603" pitchFamily="34" charset="0"/>
                  </a:rPr>
                  <a:t>to smooth out spikes</a:t>
                </a:r>
              </a:p>
              <a:p>
                <a:pPr defTabSz="1097280">
                  <a:spcBef>
                    <a:spcPts val="720"/>
                  </a:spcBef>
                </a:pPr>
                <a:r>
                  <a:rPr lang="en-IN" sz="1200" dirty="0">
                    <a:solidFill>
                      <a:prstClr val="black"/>
                    </a:solidFill>
                    <a:latin typeface="Tw Cen MT" panose="020B0602020104020603" pitchFamily="34" charset="0"/>
                  </a:rPr>
                  <a:t>📈 Clearly shows a </a:t>
                </a:r>
                <a:r>
                  <a:rPr lang="en-IN" sz="1200" b="1" dirty="0">
                    <a:solidFill>
                      <a:prstClr val="black"/>
                    </a:solidFill>
                    <a:latin typeface="Tw Cen MT" panose="020B0602020104020603" pitchFamily="34" charset="0"/>
                  </a:rPr>
                  <a:t>steady upward momentum </a:t>
                </a:r>
                <a:r>
                  <a:rPr lang="en-IN" sz="1200" dirty="0">
                    <a:solidFill>
                      <a:prstClr val="black"/>
                    </a:solidFill>
                    <a:latin typeface="Tw Cen MT" panose="020B0602020104020603" pitchFamily="34" charset="0"/>
                  </a:rPr>
                  <a:t>in demand</a:t>
                </a:r>
                <a:endParaRPr lang="en-US" sz="1200" dirty="0">
                  <a:solidFill>
                    <a:prstClr val="black"/>
                  </a:solidFill>
                  <a:latin typeface="Tw Cen MT" panose="020B0602020104020603" pitchFamily="34" charset="0"/>
                </a:endParaRPr>
              </a:p>
            </p:txBody>
          </p:sp>
          <p:sp>
            <p:nvSpPr>
              <p:cNvPr id="19" name="Google Shape;349;p23">
                <a:extLst>
                  <a:ext uri="{FF2B5EF4-FFF2-40B4-BE49-F238E27FC236}">
                    <a16:creationId xmlns:a16="http://schemas.microsoft.com/office/drawing/2014/main" id="{18F2197A-7712-4AAB-B8E5-A81BC8935D0D}"/>
                  </a:ext>
                </a:extLst>
              </p:cNvPr>
              <p:cNvSpPr/>
              <p:nvPr/>
            </p:nvSpPr>
            <p:spPr>
              <a:xfrm>
                <a:off x="8932132" y="3427212"/>
                <a:ext cx="1081494" cy="1089381"/>
              </a:xfrm>
              <a:prstGeom prst="ellipse">
                <a:avLst/>
              </a:prstGeom>
              <a:solidFill>
                <a:schemeClr val="accent5"/>
              </a:solidFill>
              <a:ln>
                <a:noFill/>
              </a:ln>
            </p:spPr>
            <p:txBody>
              <a:bodyPr spcFirstLastPara="1" wrap="square" lIns="109710" tIns="109710" rIns="109710" bIns="109710" anchor="ctr" anchorCtr="0">
                <a:noAutofit/>
              </a:bodyPr>
              <a:lstStyle/>
              <a:p>
                <a:pPr defTabSz="1097280"/>
                <a:endParaRPr sz="2160" dirty="0">
                  <a:solidFill>
                    <a:prstClr val="black"/>
                  </a:solidFill>
                  <a:latin typeface="Calibri" panose="020F0502020204030204"/>
                </a:endParaRPr>
              </a:p>
            </p:txBody>
          </p:sp>
          <p:sp>
            <p:nvSpPr>
              <p:cNvPr id="20" name="Google Shape;350;p23">
                <a:extLst>
                  <a:ext uri="{FF2B5EF4-FFF2-40B4-BE49-F238E27FC236}">
                    <a16:creationId xmlns:a16="http://schemas.microsoft.com/office/drawing/2014/main" id="{57241723-9BEA-455E-A8CF-5B376DDC7D6F}"/>
                  </a:ext>
                </a:extLst>
              </p:cNvPr>
              <p:cNvSpPr txBox="1"/>
              <p:nvPr/>
            </p:nvSpPr>
            <p:spPr>
              <a:xfrm>
                <a:off x="9060690" y="3561274"/>
                <a:ext cx="779864" cy="821257"/>
              </a:xfrm>
              <a:prstGeom prst="rect">
                <a:avLst/>
              </a:prstGeom>
              <a:noFill/>
              <a:ln>
                <a:noFill/>
              </a:ln>
            </p:spPr>
            <p:txBody>
              <a:bodyPr spcFirstLastPara="1" wrap="square" lIns="109710" tIns="109710" rIns="109710" bIns="109710" anchor="ctr" anchorCtr="0">
                <a:noAutofit/>
              </a:bodyPr>
              <a:lstStyle/>
              <a:p>
                <a:pPr algn="ctr" defTabSz="1097280"/>
                <a:r>
                  <a:rPr lang="en" sz="2880" b="1" dirty="0">
                    <a:solidFill>
                      <a:prstClr val="white"/>
                    </a:solidFill>
                    <a:latin typeface="Georgia Pro Cond" panose="02040506050405020303" pitchFamily="18" charset="0"/>
                    <a:ea typeface="Fira Sans"/>
                    <a:cs typeface="Fira Sans"/>
                    <a:sym typeface="Fira Sans"/>
                  </a:rPr>
                  <a:t>02</a:t>
                </a:r>
                <a:endParaRPr sz="2880" b="1" dirty="0">
                  <a:solidFill>
                    <a:prstClr val="white"/>
                  </a:solidFill>
                  <a:latin typeface="Georgia Pro Cond" panose="02040506050405020303" pitchFamily="18" charset="0"/>
                  <a:ea typeface="Fira Sans"/>
                  <a:cs typeface="Fira Sans"/>
                  <a:sym typeface="Fira Sans"/>
                </a:endParaRPr>
              </a:p>
            </p:txBody>
          </p:sp>
        </p:grpSp>
        <p:grpSp>
          <p:nvGrpSpPr>
            <p:cNvPr id="30" name="Group 29">
              <a:extLst>
                <a:ext uri="{FF2B5EF4-FFF2-40B4-BE49-F238E27FC236}">
                  <a16:creationId xmlns:a16="http://schemas.microsoft.com/office/drawing/2014/main" id="{A81368C3-907E-394A-876C-6D5AEBBA2D48}"/>
                </a:ext>
              </a:extLst>
            </p:cNvPr>
            <p:cNvGrpSpPr/>
            <p:nvPr/>
          </p:nvGrpSpPr>
          <p:grpSpPr>
            <a:xfrm>
              <a:off x="8971879" y="4746768"/>
              <a:ext cx="5617280" cy="1248516"/>
              <a:chOff x="8970082" y="4825672"/>
              <a:chExt cx="5363415" cy="1248516"/>
            </a:xfrm>
          </p:grpSpPr>
          <p:sp>
            <p:nvSpPr>
              <p:cNvPr id="5" name="Google Shape;334;p23">
                <a:extLst>
                  <a:ext uri="{FF2B5EF4-FFF2-40B4-BE49-F238E27FC236}">
                    <a16:creationId xmlns:a16="http://schemas.microsoft.com/office/drawing/2014/main" id="{CCADBD46-21AC-4E24-BDE4-15B439F712F0}"/>
                  </a:ext>
                </a:extLst>
              </p:cNvPr>
              <p:cNvSpPr/>
              <p:nvPr/>
            </p:nvSpPr>
            <p:spPr>
              <a:xfrm>
                <a:off x="9768227" y="4825672"/>
                <a:ext cx="4565270" cy="1248516"/>
              </a:xfrm>
              <a:prstGeom prst="roundRect">
                <a:avLst>
                  <a:gd name="adj" fmla="val 50000"/>
                </a:avLst>
              </a:prstGeom>
              <a:solidFill>
                <a:schemeClr val="lt2"/>
              </a:solidFill>
              <a:ln>
                <a:noFill/>
              </a:ln>
            </p:spPr>
            <p:txBody>
              <a:bodyPr spcFirstLastPara="1" wrap="square" lIns="109710" tIns="109710" rIns="109710" bIns="109710" anchor="ctr" anchorCtr="0">
                <a:noAutofit/>
              </a:bodyPr>
              <a:lstStyle/>
              <a:p>
                <a:pPr defTabSz="1097280"/>
                <a:endParaRPr sz="2160" dirty="0">
                  <a:solidFill>
                    <a:prstClr val="black"/>
                  </a:solidFill>
                  <a:latin typeface="Calibri" panose="020F0502020204030204"/>
                </a:endParaRPr>
              </a:p>
            </p:txBody>
          </p:sp>
          <p:sp>
            <p:nvSpPr>
              <p:cNvPr id="11" name="Google Shape;341;p23">
                <a:extLst>
                  <a:ext uri="{FF2B5EF4-FFF2-40B4-BE49-F238E27FC236}">
                    <a16:creationId xmlns:a16="http://schemas.microsoft.com/office/drawing/2014/main" id="{A3078F70-7DE4-491C-B5FE-CE5358198168}"/>
                  </a:ext>
                </a:extLst>
              </p:cNvPr>
              <p:cNvSpPr txBox="1"/>
              <p:nvPr/>
            </p:nvSpPr>
            <p:spPr>
              <a:xfrm>
                <a:off x="10017947" y="4915493"/>
                <a:ext cx="4221393" cy="378648"/>
              </a:xfrm>
              <a:prstGeom prst="rect">
                <a:avLst/>
              </a:prstGeom>
              <a:noFill/>
              <a:ln>
                <a:noFill/>
              </a:ln>
            </p:spPr>
            <p:txBody>
              <a:bodyPr spcFirstLastPara="1" wrap="square" lIns="109710" tIns="109710" rIns="109710" bIns="109710" anchor="ctr" anchorCtr="0">
                <a:noAutofit/>
              </a:bodyPr>
              <a:lstStyle/>
              <a:p>
                <a:pPr defTabSz="1097280"/>
                <a:r>
                  <a:rPr lang="en" sz="1400" b="1" dirty="0">
                    <a:solidFill>
                      <a:prstClr val="black"/>
                    </a:solidFill>
                    <a:latin typeface="Montserrat Bold" panose="00000800000000000000" charset="0"/>
                    <a:ea typeface="Fira Sans"/>
                    <a:cs typeface="Fira Sans"/>
                    <a:sym typeface="Fira Sans"/>
                  </a:rPr>
                  <a:t>🔮 </a:t>
                </a:r>
                <a:r>
                  <a:rPr lang="en-IN" sz="1400" b="1" dirty="0">
                    <a:solidFill>
                      <a:prstClr val="black"/>
                    </a:solidFill>
                    <a:latin typeface="Montserrat Bold" panose="00000800000000000000" charset="0"/>
                    <a:ea typeface="Fira Sans"/>
                    <a:cs typeface="Fira Sans"/>
                    <a:sym typeface="Fira Sans"/>
                  </a:rPr>
                  <a:t>Forecast Indicates Stable Future Demand</a:t>
                </a:r>
              </a:p>
            </p:txBody>
          </p:sp>
          <p:sp>
            <p:nvSpPr>
              <p:cNvPr id="15" name="Google Shape;345;p23">
                <a:extLst>
                  <a:ext uri="{FF2B5EF4-FFF2-40B4-BE49-F238E27FC236}">
                    <a16:creationId xmlns:a16="http://schemas.microsoft.com/office/drawing/2014/main" id="{D1A6D3FB-21F7-4B8A-970C-4D0A8ACDFFC1}"/>
                  </a:ext>
                </a:extLst>
              </p:cNvPr>
              <p:cNvSpPr txBox="1"/>
              <p:nvPr/>
            </p:nvSpPr>
            <p:spPr>
              <a:xfrm>
                <a:off x="10151480" y="5237606"/>
                <a:ext cx="4087861" cy="710221"/>
              </a:xfrm>
              <a:prstGeom prst="rect">
                <a:avLst/>
              </a:prstGeom>
              <a:noFill/>
              <a:ln>
                <a:noFill/>
              </a:ln>
            </p:spPr>
            <p:txBody>
              <a:bodyPr spcFirstLastPara="1" wrap="square" lIns="109710" tIns="109710" rIns="109710" bIns="109710" anchor="ctr" anchorCtr="0">
                <a:noAutofit/>
              </a:bodyPr>
              <a:lstStyle/>
              <a:p>
                <a:pPr defTabSz="1097280">
                  <a:spcBef>
                    <a:spcPts val="720"/>
                  </a:spcBef>
                </a:pPr>
                <a:r>
                  <a:rPr lang="en-IN" sz="1200" dirty="0">
                    <a:solidFill>
                      <a:prstClr val="black"/>
                    </a:solidFill>
                    <a:latin typeface="Tw Cen MT" panose="020B0602020104020603" pitchFamily="34" charset="0"/>
                  </a:rPr>
                  <a:t>📅 Used </a:t>
                </a:r>
                <a:r>
                  <a:rPr lang="en-IN" sz="1200" b="1" dirty="0">
                    <a:solidFill>
                      <a:prstClr val="black"/>
                    </a:solidFill>
                    <a:latin typeface="Tw Cen MT" panose="020B0602020104020603" pitchFamily="34" charset="0"/>
                  </a:rPr>
                  <a:t>Exponential Smoothing </a:t>
                </a:r>
                <a:r>
                  <a:rPr lang="en-IN" sz="1200" dirty="0">
                    <a:solidFill>
                      <a:prstClr val="black"/>
                    </a:solidFill>
                    <a:latin typeface="Tw Cen MT" panose="020B0602020104020603" pitchFamily="34" charset="0"/>
                  </a:rPr>
                  <a:t>to predict next 12 months</a:t>
                </a:r>
              </a:p>
              <a:p>
                <a:pPr defTabSz="1097280">
                  <a:spcBef>
                    <a:spcPts val="720"/>
                  </a:spcBef>
                </a:pPr>
                <a:r>
                  <a:rPr lang="en-IN" sz="1200" dirty="0">
                    <a:solidFill>
                      <a:prstClr val="black"/>
                    </a:solidFill>
                    <a:latin typeface="Tw Cen MT" panose="020B0602020104020603" pitchFamily="34" charset="0"/>
                  </a:rPr>
                  <a:t>🔁 Remote job postings likely to </a:t>
                </a:r>
                <a:r>
                  <a:rPr lang="en-IN" sz="1200" b="1" dirty="0">
                    <a:solidFill>
                      <a:prstClr val="black"/>
                    </a:solidFill>
                    <a:latin typeface="Tw Cen MT" panose="020B0602020104020603" pitchFamily="34" charset="0"/>
                  </a:rPr>
                  <a:t>stay above 736/month</a:t>
                </a:r>
                <a:endParaRPr lang="en-US" sz="1200" b="1" dirty="0">
                  <a:solidFill>
                    <a:prstClr val="black"/>
                  </a:solidFill>
                  <a:latin typeface="Tw Cen MT" panose="020B0602020104020603" pitchFamily="34" charset="0"/>
                </a:endParaRPr>
              </a:p>
            </p:txBody>
          </p:sp>
          <p:sp>
            <p:nvSpPr>
              <p:cNvPr id="21" name="Google Shape;351;p23">
                <a:extLst>
                  <a:ext uri="{FF2B5EF4-FFF2-40B4-BE49-F238E27FC236}">
                    <a16:creationId xmlns:a16="http://schemas.microsoft.com/office/drawing/2014/main" id="{9789C862-2B0C-46CE-BC3A-57B974475148}"/>
                  </a:ext>
                </a:extLst>
              </p:cNvPr>
              <p:cNvSpPr/>
              <p:nvPr/>
            </p:nvSpPr>
            <p:spPr>
              <a:xfrm>
                <a:off x="8970082" y="4895327"/>
                <a:ext cx="1051429" cy="1089381"/>
              </a:xfrm>
              <a:prstGeom prst="ellipse">
                <a:avLst/>
              </a:prstGeom>
              <a:solidFill>
                <a:schemeClr val="accent2"/>
              </a:solidFill>
              <a:ln>
                <a:noFill/>
              </a:ln>
            </p:spPr>
            <p:txBody>
              <a:bodyPr spcFirstLastPara="1" wrap="square" lIns="109710" tIns="109710" rIns="109710" bIns="109710" anchor="ctr" anchorCtr="0">
                <a:noAutofit/>
              </a:bodyPr>
              <a:lstStyle/>
              <a:p>
                <a:pPr defTabSz="1097280"/>
                <a:endParaRPr sz="2160" dirty="0">
                  <a:solidFill>
                    <a:prstClr val="black"/>
                  </a:solidFill>
                  <a:latin typeface="Calibri" panose="020F0502020204030204"/>
                </a:endParaRPr>
              </a:p>
            </p:txBody>
          </p:sp>
          <p:sp>
            <p:nvSpPr>
              <p:cNvPr id="22" name="Google Shape;352;p23">
                <a:extLst>
                  <a:ext uri="{FF2B5EF4-FFF2-40B4-BE49-F238E27FC236}">
                    <a16:creationId xmlns:a16="http://schemas.microsoft.com/office/drawing/2014/main" id="{ED634D3D-2F7F-4603-BFEF-B2974335CA27}"/>
                  </a:ext>
                </a:extLst>
              </p:cNvPr>
              <p:cNvSpPr txBox="1"/>
              <p:nvPr/>
            </p:nvSpPr>
            <p:spPr>
              <a:xfrm>
                <a:off x="9030098" y="5029389"/>
                <a:ext cx="893405" cy="821257"/>
              </a:xfrm>
              <a:prstGeom prst="rect">
                <a:avLst/>
              </a:prstGeom>
              <a:noFill/>
              <a:ln>
                <a:noFill/>
              </a:ln>
            </p:spPr>
            <p:txBody>
              <a:bodyPr spcFirstLastPara="1" wrap="square" lIns="109710" tIns="109710" rIns="109710" bIns="109710" anchor="ctr" anchorCtr="0">
                <a:noAutofit/>
              </a:bodyPr>
              <a:lstStyle/>
              <a:p>
                <a:pPr algn="ctr" defTabSz="1097280"/>
                <a:r>
                  <a:rPr lang="en" sz="2880" b="1" dirty="0">
                    <a:solidFill>
                      <a:prstClr val="white"/>
                    </a:solidFill>
                    <a:latin typeface="Georgia Pro Cond" panose="02040506050405020303" pitchFamily="18" charset="0"/>
                    <a:ea typeface="Fira Sans"/>
                    <a:cs typeface="Fira Sans"/>
                    <a:sym typeface="Fira Sans"/>
                  </a:rPr>
                  <a:t>03</a:t>
                </a:r>
                <a:endParaRPr sz="2880" b="1" dirty="0">
                  <a:solidFill>
                    <a:prstClr val="white"/>
                  </a:solidFill>
                  <a:latin typeface="Georgia Pro Cond" panose="02040506050405020303" pitchFamily="18" charset="0"/>
                  <a:ea typeface="Fira Sans"/>
                  <a:cs typeface="Fira Sans"/>
                  <a:sym typeface="Fira Sans"/>
                </a:endParaRPr>
              </a:p>
            </p:txBody>
          </p:sp>
        </p:grpSp>
        <p:grpSp>
          <p:nvGrpSpPr>
            <p:cNvPr id="31" name="Group 30">
              <a:extLst>
                <a:ext uri="{FF2B5EF4-FFF2-40B4-BE49-F238E27FC236}">
                  <a16:creationId xmlns:a16="http://schemas.microsoft.com/office/drawing/2014/main" id="{52B68C79-88E2-0498-DB14-A3BD70BCAA99}"/>
                </a:ext>
              </a:extLst>
            </p:cNvPr>
            <p:cNvGrpSpPr/>
            <p:nvPr/>
          </p:nvGrpSpPr>
          <p:grpSpPr>
            <a:xfrm>
              <a:off x="8046273" y="6571737"/>
              <a:ext cx="5328706" cy="1248516"/>
              <a:chOff x="8046273" y="6313552"/>
              <a:chExt cx="5328706" cy="1248516"/>
            </a:xfrm>
          </p:grpSpPr>
          <p:sp>
            <p:nvSpPr>
              <p:cNvPr id="6" name="Google Shape;335;p23">
                <a:extLst>
                  <a:ext uri="{FF2B5EF4-FFF2-40B4-BE49-F238E27FC236}">
                    <a16:creationId xmlns:a16="http://schemas.microsoft.com/office/drawing/2014/main" id="{FB95BAFC-F42A-401B-BDD0-6AF600E2F8AF}"/>
                  </a:ext>
                </a:extLst>
              </p:cNvPr>
              <p:cNvSpPr/>
              <p:nvPr/>
            </p:nvSpPr>
            <p:spPr>
              <a:xfrm>
                <a:off x="8809709" y="6313552"/>
                <a:ext cx="4565270" cy="1248516"/>
              </a:xfrm>
              <a:prstGeom prst="roundRect">
                <a:avLst>
                  <a:gd name="adj" fmla="val 50000"/>
                </a:avLst>
              </a:prstGeom>
              <a:solidFill>
                <a:schemeClr val="lt2"/>
              </a:solidFill>
              <a:ln>
                <a:noFill/>
              </a:ln>
            </p:spPr>
            <p:txBody>
              <a:bodyPr spcFirstLastPara="1" wrap="square" lIns="109710" tIns="109710" rIns="109710" bIns="109710" anchor="ctr" anchorCtr="0">
                <a:noAutofit/>
              </a:bodyPr>
              <a:lstStyle/>
              <a:p>
                <a:pPr defTabSz="1097280"/>
                <a:endParaRPr sz="2160" dirty="0">
                  <a:solidFill>
                    <a:prstClr val="black"/>
                  </a:solidFill>
                  <a:latin typeface="Calibri" panose="020F0502020204030204"/>
                </a:endParaRPr>
              </a:p>
            </p:txBody>
          </p:sp>
          <p:sp>
            <p:nvSpPr>
              <p:cNvPr id="9" name="Google Shape;339;p23">
                <a:extLst>
                  <a:ext uri="{FF2B5EF4-FFF2-40B4-BE49-F238E27FC236}">
                    <a16:creationId xmlns:a16="http://schemas.microsoft.com/office/drawing/2014/main" id="{9EA8E57E-3DBA-41AF-ADC3-E22EEB54A663}"/>
                  </a:ext>
                </a:extLst>
              </p:cNvPr>
              <p:cNvSpPr txBox="1"/>
              <p:nvPr/>
            </p:nvSpPr>
            <p:spPr>
              <a:xfrm>
                <a:off x="9265622" y="6417259"/>
                <a:ext cx="3934011" cy="378648"/>
              </a:xfrm>
              <a:prstGeom prst="rect">
                <a:avLst/>
              </a:prstGeom>
              <a:noFill/>
              <a:ln>
                <a:noFill/>
              </a:ln>
            </p:spPr>
            <p:txBody>
              <a:bodyPr spcFirstLastPara="1" wrap="square" lIns="109710" tIns="109710" rIns="109710" bIns="109710" anchor="ctr" anchorCtr="0">
                <a:noAutofit/>
              </a:bodyPr>
              <a:lstStyle/>
              <a:p>
                <a:pPr defTabSz="1097280"/>
                <a:r>
                  <a:rPr lang="en-IN" sz="1400" b="1" dirty="0">
                    <a:solidFill>
                      <a:prstClr val="black"/>
                    </a:solidFill>
                    <a:latin typeface="Montserrat Bold" panose="00000800000000000000" charset="0"/>
                    <a:ea typeface="Fira Sans"/>
                    <a:cs typeface="Fira Sans"/>
                    <a:sym typeface="Fira Sans"/>
                  </a:rPr>
                  <a:t>📅 Shift in Job Market Behaviour</a:t>
                </a:r>
              </a:p>
            </p:txBody>
          </p:sp>
          <p:sp>
            <p:nvSpPr>
              <p:cNvPr id="13" name="Google Shape;343;p23">
                <a:extLst>
                  <a:ext uri="{FF2B5EF4-FFF2-40B4-BE49-F238E27FC236}">
                    <a16:creationId xmlns:a16="http://schemas.microsoft.com/office/drawing/2014/main" id="{C3D1B5FE-1119-4542-8DCA-1CDEA9EB2E4B}"/>
                  </a:ext>
                </a:extLst>
              </p:cNvPr>
              <p:cNvSpPr txBox="1"/>
              <p:nvPr/>
            </p:nvSpPr>
            <p:spPr>
              <a:xfrm>
                <a:off x="9265621" y="6727009"/>
                <a:ext cx="4063979" cy="710221"/>
              </a:xfrm>
              <a:prstGeom prst="rect">
                <a:avLst/>
              </a:prstGeom>
              <a:noFill/>
              <a:ln>
                <a:noFill/>
              </a:ln>
            </p:spPr>
            <p:txBody>
              <a:bodyPr spcFirstLastPara="1" wrap="square" lIns="109710" tIns="109710" rIns="109710" bIns="109710" anchor="ctr" anchorCtr="0">
                <a:noAutofit/>
              </a:bodyPr>
              <a:lstStyle/>
              <a:p>
                <a:pPr defTabSz="1097280">
                  <a:spcBef>
                    <a:spcPts val="720"/>
                  </a:spcBef>
                </a:pPr>
                <a:r>
                  <a:rPr lang="en-IN" sz="1200" dirty="0">
                    <a:solidFill>
                      <a:prstClr val="black"/>
                    </a:solidFill>
                    <a:latin typeface="Tw Cen MT" panose="020B0602020104020603" pitchFamily="34" charset="0"/>
                  </a:rPr>
                  <a:t>⚡ Compared to early months, demand shows </a:t>
                </a:r>
                <a:r>
                  <a:rPr lang="en-IN" sz="1200" b="1" dirty="0">
                    <a:solidFill>
                      <a:prstClr val="black"/>
                    </a:solidFill>
                    <a:latin typeface="Tw Cen MT" panose="020B0602020104020603" pitchFamily="34" charset="0"/>
                  </a:rPr>
                  <a:t>rapid change</a:t>
                </a:r>
              </a:p>
              <a:p>
                <a:pPr defTabSz="1097280">
                  <a:spcBef>
                    <a:spcPts val="720"/>
                  </a:spcBef>
                </a:pPr>
                <a:r>
                  <a:rPr lang="en-IN" sz="1200" dirty="0">
                    <a:solidFill>
                      <a:prstClr val="black"/>
                    </a:solidFill>
                    <a:latin typeface="Tw Cen MT" panose="020B0602020104020603" pitchFamily="34" charset="0"/>
                  </a:rPr>
                  <a:t>🏠 Remote flexibility is now </a:t>
                </a:r>
                <a:r>
                  <a:rPr lang="en-IN" sz="1200" b="1" dirty="0">
                    <a:solidFill>
                      <a:prstClr val="black"/>
                    </a:solidFill>
                    <a:latin typeface="Tw Cen MT" panose="020B0602020104020603" pitchFamily="34" charset="0"/>
                  </a:rPr>
                  <a:t>a mainstream hiring norm</a:t>
                </a:r>
                <a:endParaRPr lang="en-US" sz="1200" b="1" dirty="0">
                  <a:solidFill>
                    <a:prstClr val="black"/>
                  </a:solidFill>
                  <a:latin typeface="Tw Cen MT" panose="020B0602020104020603" pitchFamily="34" charset="0"/>
                </a:endParaRPr>
              </a:p>
            </p:txBody>
          </p:sp>
          <p:sp>
            <p:nvSpPr>
              <p:cNvPr id="23" name="Google Shape;353;p23">
                <a:extLst>
                  <a:ext uri="{FF2B5EF4-FFF2-40B4-BE49-F238E27FC236}">
                    <a16:creationId xmlns:a16="http://schemas.microsoft.com/office/drawing/2014/main" id="{B82EDF67-6BE7-498A-82D0-0A2BEC54DFFC}"/>
                  </a:ext>
                </a:extLst>
              </p:cNvPr>
              <p:cNvSpPr/>
              <p:nvPr/>
            </p:nvSpPr>
            <p:spPr>
              <a:xfrm>
                <a:off x="8046273" y="6363441"/>
                <a:ext cx="1089381" cy="1089381"/>
              </a:xfrm>
              <a:prstGeom prst="ellipse">
                <a:avLst/>
              </a:prstGeom>
              <a:solidFill>
                <a:schemeClr val="accent6"/>
              </a:solidFill>
              <a:ln>
                <a:noFill/>
              </a:ln>
            </p:spPr>
            <p:txBody>
              <a:bodyPr spcFirstLastPara="1" wrap="square" lIns="109710" tIns="109710" rIns="109710" bIns="109710" anchor="ctr" anchorCtr="0">
                <a:noAutofit/>
              </a:bodyPr>
              <a:lstStyle/>
              <a:p>
                <a:pPr defTabSz="1097280"/>
                <a:endParaRPr sz="2160" dirty="0">
                  <a:solidFill>
                    <a:prstClr val="black"/>
                  </a:solidFill>
                  <a:latin typeface="Calibri" panose="020F0502020204030204"/>
                </a:endParaRPr>
              </a:p>
            </p:txBody>
          </p:sp>
          <p:sp>
            <p:nvSpPr>
              <p:cNvPr id="24" name="Google Shape;354;p23">
                <a:extLst>
                  <a:ext uri="{FF2B5EF4-FFF2-40B4-BE49-F238E27FC236}">
                    <a16:creationId xmlns:a16="http://schemas.microsoft.com/office/drawing/2014/main" id="{88E288AB-37D9-4A23-9F4C-6D37A404D703}"/>
                  </a:ext>
                </a:extLst>
              </p:cNvPr>
              <p:cNvSpPr txBox="1"/>
              <p:nvPr/>
            </p:nvSpPr>
            <p:spPr>
              <a:xfrm>
                <a:off x="8144240" y="6497503"/>
                <a:ext cx="893405" cy="821257"/>
              </a:xfrm>
              <a:prstGeom prst="rect">
                <a:avLst/>
              </a:prstGeom>
              <a:noFill/>
              <a:ln>
                <a:noFill/>
              </a:ln>
            </p:spPr>
            <p:txBody>
              <a:bodyPr spcFirstLastPara="1" wrap="square" lIns="109710" tIns="109710" rIns="109710" bIns="109710" anchor="ctr" anchorCtr="0">
                <a:noAutofit/>
              </a:bodyPr>
              <a:lstStyle/>
              <a:p>
                <a:pPr algn="ctr" defTabSz="1097280"/>
                <a:r>
                  <a:rPr lang="en" sz="2880" b="1">
                    <a:solidFill>
                      <a:prstClr val="white"/>
                    </a:solidFill>
                    <a:latin typeface="Georgia Pro Cond" panose="02040506050405020303" pitchFamily="18" charset="0"/>
                    <a:ea typeface="Fira Sans"/>
                    <a:cs typeface="Fira Sans"/>
                    <a:sym typeface="Fira Sans"/>
                  </a:rPr>
                  <a:t>04</a:t>
                </a:r>
                <a:endParaRPr sz="2880" b="1" dirty="0">
                  <a:solidFill>
                    <a:prstClr val="white"/>
                  </a:solidFill>
                  <a:latin typeface="Georgia Pro Cond" panose="02040506050405020303" pitchFamily="18" charset="0"/>
                  <a:ea typeface="Fira Sans"/>
                  <a:cs typeface="Fira Sans"/>
                  <a:sym typeface="Fira Sans"/>
                </a:endParaRPr>
              </a:p>
            </p:txBody>
          </p:sp>
        </p:grpSp>
        <p:sp>
          <p:nvSpPr>
            <p:cNvPr id="45" name="Text 0">
              <a:extLst>
                <a:ext uri="{FF2B5EF4-FFF2-40B4-BE49-F238E27FC236}">
                  <a16:creationId xmlns:a16="http://schemas.microsoft.com/office/drawing/2014/main" id="{08F0BF29-8BED-67FE-A120-31E54D1C8287}"/>
                </a:ext>
              </a:extLst>
            </p:cNvPr>
            <p:cNvSpPr/>
            <p:nvPr/>
          </p:nvSpPr>
          <p:spPr>
            <a:xfrm>
              <a:off x="89143" y="-68406"/>
              <a:ext cx="14586081" cy="704017"/>
            </a:xfrm>
            <a:prstGeom prst="rect">
              <a:avLst/>
            </a:prstGeom>
            <a:noFill/>
            <a:ln/>
          </p:spPr>
          <p:txBody>
            <a:bodyPr wrap="square" lIns="0" tIns="0" rIns="0" bIns="0" rtlCol="0" anchor="t"/>
            <a:lstStyle/>
            <a:p>
              <a:pPr marL="0" marR="0" lvl="0" indent="0" algn="ctr" defTabSz="914400" rtl="0" eaLnBrk="1" fontAlgn="auto" latinLnBrk="0" hangingPunct="1">
                <a:lnSpc>
                  <a:spcPts val="5500"/>
                </a:lnSpc>
                <a:spcBef>
                  <a:spcPts val="0"/>
                </a:spcBef>
                <a:spcAft>
                  <a:spcPts val="0"/>
                </a:spcAft>
                <a:buClrTx/>
                <a:buSzTx/>
                <a:buFontTx/>
                <a:buNone/>
                <a:tabLst/>
                <a:defRPr/>
              </a:pPr>
              <a:r>
                <a:rPr kumimoji="0" lang="en-IN" sz="2800" b="0" i="0" u="none" strike="noStrike" kern="1200" cap="none" spc="0" normalizeH="0" baseline="0" noProof="0" dirty="0">
                  <a:ln>
                    <a:noFill/>
                  </a:ln>
                  <a:solidFill>
                    <a:srgbClr val="00B0F0"/>
                  </a:solidFill>
                  <a:effectLst/>
                  <a:uLnTx/>
                  <a:uFillTx/>
                  <a:latin typeface="Russo One" panose="02000503050000020004" pitchFamily="2" charset="0"/>
                  <a:ea typeface="Nunito Semi Bold" pitchFamily="34" charset="-122"/>
                  <a:cs typeface="Nunito Semi Bold" pitchFamily="34" charset="-120"/>
                </a:rPr>
                <a:t>🏠 Task 7 – Remote Work Trends Analysis Using Rolling Average &amp; Forecasting</a:t>
              </a:r>
              <a:endParaRPr kumimoji="0" lang="en-US" sz="2800" b="0" i="0" u="none" strike="noStrike" kern="1200" cap="none" spc="0" normalizeH="0" baseline="0" noProof="0" dirty="0">
                <a:ln>
                  <a:noFill/>
                </a:ln>
                <a:solidFill>
                  <a:srgbClr val="00B0F0"/>
                </a:solidFill>
                <a:effectLst/>
                <a:uLnTx/>
                <a:uFillTx/>
                <a:latin typeface="Russo One" panose="02000503050000020004" pitchFamily="2" charset="0"/>
                <a:ea typeface="+mn-ea"/>
                <a:cs typeface="+mn-cs"/>
              </a:endParaRPr>
            </a:p>
          </p:txBody>
        </p:sp>
        <p:pic>
          <p:nvPicPr>
            <p:cNvPr id="52" name="Picture 51">
              <a:extLst>
                <a:ext uri="{FF2B5EF4-FFF2-40B4-BE49-F238E27FC236}">
                  <a16:creationId xmlns:a16="http://schemas.microsoft.com/office/drawing/2014/main" id="{3FE10F53-0538-AE6D-6ADF-3A7FFEBA4FF9}"/>
                </a:ext>
              </a:extLst>
            </p:cNvPr>
            <p:cNvPicPr>
              <a:picLocks noChangeAspect="1"/>
            </p:cNvPicPr>
            <p:nvPr/>
          </p:nvPicPr>
          <p:blipFill>
            <a:blip r:embed="rId2"/>
            <a:stretch>
              <a:fillRect/>
            </a:stretch>
          </p:blipFill>
          <p:spPr>
            <a:xfrm>
              <a:off x="139853" y="1032077"/>
              <a:ext cx="4134047" cy="2604008"/>
            </a:xfrm>
            <a:prstGeom prst="roundRect">
              <a:avLst>
                <a:gd name="adj" fmla="val 5038"/>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3074" name="Picture 2">
              <a:extLst>
                <a:ext uri="{FF2B5EF4-FFF2-40B4-BE49-F238E27FC236}">
                  <a16:creationId xmlns:a16="http://schemas.microsoft.com/office/drawing/2014/main" id="{B6499999-6BAC-1B5B-0E6F-4DFC35CB70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72031" y="1032076"/>
              <a:ext cx="3444273" cy="2220106"/>
            </a:xfrm>
            <a:prstGeom prst="roundRect">
              <a:avLst>
                <a:gd name="adj" fmla="val 5038"/>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pic>
          <p:nvPicPr>
            <p:cNvPr id="54" name="Picture 53">
              <a:extLst>
                <a:ext uri="{FF2B5EF4-FFF2-40B4-BE49-F238E27FC236}">
                  <a16:creationId xmlns:a16="http://schemas.microsoft.com/office/drawing/2014/main" id="{8DD96BA0-0F7E-3017-ABA9-A1C6B29EEB8A}"/>
                </a:ext>
              </a:extLst>
            </p:cNvPr>
            <p:cNvPicPr>
              <a:picLocks noChangeAspect="1"/>
            </p:cNvPicPr>
            <p:nvPr/>
          </p:nvPicPr>
          <p:blipFill>
            <a:blip r:embed="rId4"/>
            <a:stretch>
              <a:fillRect/>
            </a:stretch>
          </p:blipFill>
          <p:spPr>
            <a:xfrm>
              <a:off x="139853" y="3775933"/>
              <a:ext cx="4112531" cy="4227755"/>
            </a:xfrm>
            <a:prstGeom prst="roundRect">
              <a:avLst>
                <a:gd name="adj" fmla="val 5038"/>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3076" name="Picture 4">
              <a:extLst>
                <a:ext uri="{FF2B5EF4-FFF2-40B4-BE49-F238E27FC236}">
                  <a16:creationId xmlns:a16="http://schemas.microsoft.com/office/drawing/2014/main" id="{B9636741-C6E9-6452-47B5-D7FB76EF8C0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49111" y="3391719"/>
              <a:ext cx="3467193" cy="2231946"/>
            </a:xfrm>
            <a:prstGeom prst="roundRect">
              <a:avLst>
                <a:gd name="adj" fmla="val 5038"/>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pic>
          <p:nvPicPr>
            <p:cNvPr id="56" name="Picture 55">
              <a:extLst>
                <a:ext uri="{FF2B5EF4-FFF2-40B4-BE49-F238E27FC236}">
                  <a16:creationId xmlns:a16="http://schemas.microsoft.com/office/drawing/2014/main" id="{A51B76A2-58D9-E632-4998-568A31E42098}"/>
                </a:ext>
              </a:extLst>
            </p:cNvPr>
            <p:cNvPicPr>
              <a:picLocks noChangeAspect="1"/>
            </p:cNvPicPr>
            <p:nvPr/>
          </p:nvPicPr>
          <p:blipFill>
            <a:blip r:embed="rId6"/>
            <a:stretch>
              <a:fillRect/>
            </a:stretch>
          </p:blipFill>
          <p:spPr>
            <a:xfrm>
              <a:off x="4455795" y="5771742"/>
              <a:ext cx="3415132" cy="2231946"/>
            </a:xfrm>
            <a:prstGeom prst="roundRect">
              <a:avLst>
                <a:gd name="adj" fmla="val 5038"/>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grpSp>
    </p:spTree>
    <p:extLst>
      <p:ext uri="{BB962C8B-B14F-4D97-AF65-F5344CB8AC3E}">
        <p14:creationId xmlns:p14="http://schemas.microsoft.com/office/powerpoint/2010/main" val="34385105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E426D99-D807-FD90-EDFF-EE7BCBDC9FA6}"/>
              </a:ext>
            </a:extLst>
          </p:cNvPr>
          <p:cNvGrpSpPr/>
          <p:nvPr/>
        </p:nvGrpSpPr>
        <p:grpSpPr>
          <a:xfrm>
            <a:off x="-319204" y="-89922"/>
            <a:ext cx="14994428" cy="8689039"/>
            <a:chOff x="-319204" y="-89922"/>
            <a:chExt cx="14994428" cy="8689039"/>
          </a:xfrm>
        </p:grpSpPr>
        <p:sp>
          <p:nvSpPr>
            <p:cNvPr id="39" name="Arc 38"/>
            <p:cNvSpPr/>
            <p:nvPr/>
          </p:nvSpPr>
          <p:spPr>
            <a:xfrm>
              <a:off x="-319204" y="60803"/>
              <a:ext cx="8538314" cy="8538314"/>
            </a:xfrm>
            <a:prstGeom prst="arc">
              <a:avLst>
                <a:gd name="adj1" fmla="val 18392121"/>
                <a:gd name="adj2" fmla="val 3206499"/>
              </a:avLst>
            </a:prstGeom>
            <a:ln w="2540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defTabSz="1097280"/>
              <a:endParaRPr lang="en-IN" sz="2160" dirty="0">
                <a:solidFill>
                  <a:prstClr val="black"/>
                </a:solidFill>
                <a:latin typeface="Calibri" panose="020F0502020204030204"/>
              </a:endParaRPr>
            </a:p>
          </p:txBody>
        </p:sp>
        <p:sp>
          <p:nvSpPr>
            <p:cNvPr id="33" name="Rectangle 32"/>
            <p:cNvSpPr/>
            <p:nvPr/>
          </p:nvSpPr>
          <p:spPr>
            <a:xfrm>
              <a:off x="7819514" y="1039567"/>
              <a:ext cx="5755235" cy="961289"/>
            </a:xfrm>
            <a:prstGeom prst="rect">
              <a:avLst/>
            </a:prstGeom>
          </p:spPr>
          <p:txBody>
            <a:bodyPr wrap="square">
              <a:spAutoFit/>
            </a:bodyPr>
            <a:lstStyle/>
            <a:p>
              <a:pPr defTabSz="1097280">
                <a:spcBef>
                  <a:spcPts val="720"/>
                </a:spcBef>
              </a:pPr>
              <a:r>
                <a:rPr lang="en-IN" sz="1680" b="1" dirty="0">
                  <a:solidFill>
                    <a:srgbClr val="000000"/>
                  </a:solidFill>
                  <a:latin typeface="Montserrat Bold" panose="00000800000000000000" charset="0"/>
                </a:rPr>
                <a:t>🚀 Huge Spike in Q1 2024</a:t>
              </a:r>
            </a:p>
            <a:p>
              <a:pPr marL="285750" indent="-285750" defTabSz="1097280">
                <a:spcBef>
                  <a:spcPts val="720"/>
                </a:spcBef>
                <a:buFont typeface="Courier New" panose="02070309020205020404" pitchFamily="49" charset="0"/>
                <a:buChar char="o"/>
              </a:pPr>
              <a:r>
                <a:rPr lang="en-IN" sz="1400" dirty="0">
                  <a:solidFill>
                    <a:srgbClr val="000000"/>
                  </a:solidFill>
                  <a:latin typeface="Tw Cen MT" panose="020B0602020104020603" pitchFamily="34" charset="0"/>
                </a:rPr>
                <a:t>📅 Job postings surged in </a:t>
              </a:r>
              <a:r>
                <a:rPr lang="en-IN" sz="1400" b="1" dirty="0">
                  <a:solidFill>
                    <a:srgbClr val="000000"/>
                  </a:solidFill>
                  <a:latin typeface="Tw Cen MT" panose="020B0602020104020603" pitchFamily="34" charset="0"/>
                </a:rPr>
                <a:t>Feb (101K) </a:t>
              </a:r>
              <a:r>
                <a:rPr lang="en-IN" sz="1400" dirty="0">
                  <a:solidFill>
                    <a:srgbClr val="000000"/>
                  </a:solidFill>
                  <a:latin typeface="Tw Cen MT" panose="020B0602020104020603" pitchFamily="34" charset="0"/>
                </a:rPr>
                <a:t>and </a:t>
              </a:r>
              <a:r>
                <a:rPr lang="en-IN" sz="1400" b="1" dirty="0">
                  <a:solidFill>
                    <a:srgbClr val="000000"/>
                  </a:solidFill>
                  <a:latin typeface="Tw Cen MT" panose="020B0602020104020603" pitchFamily="34" charset="0"/>
                </a:rPr>
                <a:t>Mar (143K)</a:t>
              </a:r>
            </a:p>
            <a:p>
              <a:pPr marL="285750" indent="-285750" defTabSz="1097280">
                <a:spcBef>
                  <a:spcPts val="720"/>
                </a:spcBef>
                <a:buFont typeface="Courier New" panose="02070309020205020404" pitchFamily="49" charset="0"/>
                <a:buChar char="o"/>
              </a:pPr>
              <a:r>
                <a:rPr lang="en-IN" sz="1400" dirty="0">
                  <a:solidFill>
                    <a:srgbClr val="000000"/>
                  </a:solidFill>
                  <a:latin typeface="Tw Cen MT" panose="020B0602020104020603" pitchFamily="34" charset="0"/>
                </a:rPr>
                <a:t>💼 Indicates </a:t>
              </a:r>
              <a:r>
                <a:rPr lang="en-IN" sz="1400" b="1" dirty="0">
                  <a:solidFill>
                    <a:srgbClr val="000000"/>
                  </a:solidFill>
                  <a:latin typeface="Tw Cen MT" panose="020B0602020104020603" pitchFamily="34" charset="0"/>
                </a:rPr>
                <a:t>high hiring demand </a:t>
              </a:r>
              <a:r>
                <a:rPr lang="en-IN" sz="1400" dirty="0">
                  <a:solidFill>
                    <a:srgbClr val="000000"/>
                  </a:solidFill>
                  <a:latin typeface="Tw Cen MT" panose="020B0602020104020603" pitchFamily="34" charset="0"/>
                </a:rPr>
                <a:t>after a quiet quarter</a:t>
              </a:r>
              <a:endParaRPr lang="en-US" sz="1400" dirty="0">
                <a:solidFill>
                  <a:srgbClr val="000000"/>
                </a:solidFill>
                <a:latin typeface="Tw Cen MT" panose="020B0602020104020603" pitchFamily="34" charset="0"/>
              </a:endParaRPr>
            </a:p>
          </p:txBody>
        </p:sp>
        <p:sp>
          <p:nvSpPr>
            <p:cNvPr id="34" name="Rectangle 33"/>
            <p:cNvSpPr/>
            <p:nvPr/>
          </p:nvSpPr>
          <p:spPr>
            <a:xfrm>
              <a:off x="7819514" y="6900155"/>
              <a:ext cx="5755235" cy="961289"/>
            </a:xfrm>
            <a:prstGeom prst="rect">
              <a:avLst/>
            </a:prstGeom>
          </p:spPr>
          <p:txBody>
            <a:bodyPr wrap="square">
              <a:spAutoFit/>
            </a:bodyPr>
            <a:lstStyle/>
            <a:p>
              <a:pPr defTabSz="1097280">
                <a:spcBef>
                  <a:spcPts val="720"/>
                </a:spcBef>
              </a:pPr>
              <a:r>
                <a:rPr lang="en-IN" sz="1680" b="1" dirty="0">
                  <a:solidFill>
                    <a:srgbClr val="000000"/>
                  </a:solidFill>
                  <a:latin typeface="Montserrat Bold" panose="00000800000000000000" charset="0"/>
                </a:rPr>
                <a:t>📆 Seasonality Influences Hiring Patterns</a:t>
              </a:r>
            </a:p>
            <a:p>
              <a:pPr marL="285750" indent="-285750" defTabSz="1097280">
                <a:spcBef>
                  <a:spcPts val="720"/>
                </a:spcBef>
                <a:buFont typeface="Courier New" panose="02070309020205020404" pitchFamily="49" charset="0"/>
                <a:buChar char="o"/>
              </a:pPr>
              <a:r>
                <a:rPr lang="en-IN" sz="1400" dirty="0">
                  <a:solidFill>
                    <a:srgbClr val="000000"/>
                  </a:solidFill>
                  <a:latin typeface="Tw Cen MT" panose="020B0602020104020603" pitchFamily="34" charset="0"/>
                </a:rPr>
                <a:t>📌 Spike aligns with </a:t>
              </a:r>
              <a:r>
                <a:rPr lang="en-IN" sz="1400" b="1" dirty="0">
                  <a:solidFill>
                    <a:srgbClr val="000000"/>
                  </a:solidFill>
                  <a:latin typeface="Tw Cen MT" panose="020B0602020104020603" pitchFamily="34" charset="0"/>
                </a:rPr>
                <a:t>post-holiday budgets </a:t>
              </a:r>
              <a:r>
                <a:rPr lang="en-IN" sz="1400" dirty="0">
                  <a:solidFill>
                    <a:srgbClr val="000000"/>
                  </a:solidFill>
                  <a:latin typeface="Tw Cen MT" panose="020B0602020104020603" pitchFamily="34" charset="0"/>
                </a:rPr>
                <a:t>&amp;</a:t>
              </a:r>
              <a:r>
                <a:rPr lang="en-IN" sz="1400" b="1" dirty="0">
                  <a:solidFill>
                    <a:srgbClr val="000000"/>
                  </a:solidFill>
                  <a:latin typeface="Tw Cen MT" panose="020B0602020104020603" pitchFamily="34" charset="0"/>
                </a:rPr>
                <a:t> hiring cycles</a:t>
              </a:r>
            </a:p>
            <a:p>
              <a:pPr marL="285750" indent="-285750" defTabSz="1097280">
                <a:spcBef>
                  <a:spcPts val="720"/>
                </a:spcBef>
                <a:buFont typeface="Courier New" panose="02070309020205020404" pitchFamily="49" charset="0"/>
                <a:buChar char="o"/>
              </a:pPr>
              <a:r>
                <a:rPr lang="en-IN" sz="1400" dirty="0">
                  <a:solidFill>
                    <a:srgbClr val="000000"/>
                  </a:solidFill>
                  <a:latin typeface="Tw Cen MT" panose="020B0602020104020603" pitchFamily="34" charset="0"/>
                </a:rPr>
                <a:t>🛠️ Future trend looks like </a:t>
              </a:r>
              <a:r>
                <a:rPr lang="en-IN" sz="1400" b="1" dirty="0">
                  <a:solidFill>
                    <a:srgbClr val="000000"/>
                  </a:solidFill>
                  <a:latin typeface="Tw Cen MT" panose="020B0602020104020603" pitchFamily="34" charset="0"/>
                </a:rPr>
                <a:t>steady, strategic hiring</a:t>
              </a:r>
              <a:endParaRPr lang="en-US" sz="1400" b="1" dirty="0">
                <a:solidFill>
                  <a:srgbClr val="000000"/>
                </a:solidFill>
                <a:latin typeface="Tw Cen MT" panose="020B0602020104020603" pitchFamily="34" charset="0"/>
              </a:endParaRPr>
            </a:p>
          </p:txBody>
        </p:sp>
        <p:sp>
          <p:nvSpPr>
            <p:cNvPr id="35" name="Rectangle 34"/>
            <p:cNvSpPr/>
            <p:nvPr/>
          </p:nvSpPr>
          <p:spPr>
            <a:xfrm>
              <a:off x="8612507" y="5435009"/>
              <a:ext cx="5755235" cy="961289"/>
            </a:xfrm>
            <a:prstGeom prst="rect">
              <a:avLst/>
            </a:prstGeom>
          </p:spPr>
          <p:txBody>
            <a:bodyPr wrap="square">
              <a:spAutoFit/>
            </a:bodyPr>
            <a:lstStyle/>
            <a:p>
              <a:pPr defTabSz="1097280">
                <a:spcBef>
                  <a:spcPts val="720"/>
                </a:spcBef>
              </a:pPr>
              <a:r>
                <a:rPr lang="en-IN" sz="1600" dirty="0">
                  <a:latin typeface="Montserrat Bold" panose="00000800000000000000" charset="0"/>
                </a:rPr>
                <a:t>🔮</a:t>
              </a:r>
              <a:r>
                <a:rPr lang="en-IN" sz="1680" b="1" dirty="0">
                  <a:solidFill>
                    <a:srgbClr val="000000"/>
                  </a:solidFill>
                  <a:latin typeface="Montserrat Bold" panose="00000800000000000000" charset="0"/>
                </a:rPr>
                <a:t> Forecast Shows High Confidence</a:t>
              </a:r>
            </a:p>
            <a:p>
              <a:pPr marL="285750" indent="-285750" defTabSz="1097280">
                <a:spcBef>
                  <a:spcPts val="720"/>
                </a:spcBef>
                <a:buFont typeface="Courier New" panose="02070309020205020404" pitchFamily="49" charset="0"/>
                <a:buChar char="o"/>
              </a:pPr>
              <a:r>
                <a:rPr lang="en-IN" sz="1400" dirty="0">
                  <a:solidFill>
                    <a:srgbClr val="000000"/>
                  </a:solidFill>
                  <a:latin typeface="Tw Cen MT" panose="020B0602020104020603" pitchFamily="34" charset="0"/>
                </a:rPr>
                <a:t>📉 Forecast trend is </a:t>
              </a:r>
              <a:r>
                <a:rPr lang="en-IN" sz="1400" b="1" dirty="0">
                  <a:solidFill>
                    <a:srgbClr val="000000"/>
                  </a:solidFill>
                  <a:latin typeface="Tw Cen MT" panose="020B0602020104020603" pitchFamily="34" charset="0"/>
                </a:rPr>
                <a:t>smooth, not volatile</a:t>
              </a:r>
            </a:p>
            <a:p>
              <a:pPr marL="285750" indent="-285750" defTabSz="1097280">
                <a:spcBef>
                  <a:spcPts val="720"/>
                </a:spcBef>
                <a:buFont typeface="Courier New" panose="02070309020205020404" pitchFamily="49" charset="0"/>
                <a:buChar char="o"/>
              </a:pPr>
              <a:r>
                <a:rPr lang="en-IN" sz="1400" dirty="0">
                  <a:solidFill>
                    <a:srgbClr val="000000"/>
                  </a:solidFill>
                  <a:latin typeface="Tw Cen MT" panose="020B0602020104020603" pitchFamily="34" charset="0"/>
                </a:rPr>
                <a:t>🧠 Suggests market is entering a </a:t>
              </a:r>
              <a:r>
                <a:rPr lang="en-IN" sz="1400" b="1" dirty="0">
                  <a:solidFill>
                    <a:srgbClr val="000000"/>
                  </a:solidFill>
                  <a:latin typeface="Tw Cen MT" panose="020B0602020104020603" pitchFamily="34" charset="0"/>
                </a:rPr>
                <a:t>mature, stable phase</a:t>
              </a:r>
              <a:endParaRPr lang="en-US" sz="1400" b="1" dirty="0">
                <a:solidFill>
                  <a:srgbClr val="000000"/>
                </a:solidFill>
                <a:latin typeface="Tw Cen MT" panose="020B0602020104020603" pitchFamily="34" charset="0"/>
              </a:endParaRPr>
            </a:p>
          </p:txBody>
        </p:sp>
        <p:sp>
          <p:nvSpPr>
            <p:cNvPr id="36" name="Rectangle 35"/>
            <p:cNvSpPr/>
            <p:nvPr/>
          </p:nvSpPr>
          <p:spPr>
            <a:xfrm>
              <a:off x="8612507" y="2504714"/>
              <a:ext cx="5755235" cy="961289"/>
            </a:xfrm>
            <a:prstGeom prst="rect">
              <a:avLst/>
            </a:prstGeom>
          </p:spPr>
          <p:txBody>
            <a:bodyPr wrap="square">
              <a:spAutoFit/>
            </a:bodyPr>
            <a:lstStyle/>
            <a:p>
              <a:pPr defTabSz="1097280">
                <a:spcBef>
                  <a:spcPts val="720"/>
                </a:spcBef>
              </a:pPr>
              <a:r>
                <a:rPr lang="en-IN" sz="1680" b="1" dirty="0">
                  <a:solidFill>
                    <a:srgbClr val="000000"/>
                  </a:solidFill>
                  <a:latin typeface="Montserrat Bold" panose="00000800000000000000" charset="0"/>
                </a:rPr>
                <a:t>📉➡️📈 Sharp Recovery from Zero Activity</a:t>
              </a:r>
            </a:p>
            <a:p>
              <a:pPr marL="285750" indent="-285750" defTabSz="1097280">
                <a:spcBef>
                  <a:spcPts val="720"/>
                </a:spcBef>
                <a:buFont typeface="Courier New" panose="02070309020205020404" pitchFamily="49" charset="0"/>
                <a:buChar char="o"/>
              </a:pPr>
              <a:r>
                <a:rPr lang="en-IN" sz="1400" dirty="0">
                  <a:solidFill>
                    <a:srgbClr val="000000"/>
                  </a:solidFill>
                  <a:latin typeface="Tw Cen MT" panose="020B0602020104020603" pitchFamily="34" charset="0"/>
                </a:rPr>
                <a:t>❄️ Nov 2023 to Jan 2024 had </a:t>
              </a:r>
              <a:r>
                <a:rPr lang="en-IN" sz="1400" b="1" dirty="0">
                  <a:solidFill>
                    <a:srgbClr val="000000"/>
                  </a:solidFill>
                  <a:latin typeface="Tw Cen MT" panose="020B0602020104020603" pitchFamily="34" charset="0"/>
                </a:rPr>
                <a:t>near-zero postings</a:t>
              </a:r>
            </a:p>
            <a:p>
              <a:pPr marL="285750" indent="-285750" defTabSz="1097280">
                <a:spcBef>
                  <a:spcPts val="720"/>
                </a:spcBef>
                <a:buFont typeface="Courier New" panose="02070309020205020404" pitchFamily="49" charset="0"/>
                <a:buChar char="o"/>
              </a:pPr>
              <a:r>
                <a:rPr lang="en-IN" sz="1400" dirty="0">
                  <a:solidFill>
                    <a:srgbClr val="000000"/>
                  </a:solidFill>
                  <a:latin typeface="Tw Cen MT" panose="020B0602020104020603" pitchFamily="34" charset="0"/>
                </a:rPr>
                <a:t>🔁 Feb 2024 brought a strong </a:t>
              </a:r>
              <a:r>
                <a:rPr lang="en-IN" sz="1400" b="1" dirty="0">
                  <a:solidFill>
                    <a:srgbClr val="000000"/>
                  </a:solidFill>
                  <a:latin typeface="Tw Cen MT" panose="020B0602020104020603" pitchFamily="34" charset="0"/>
                </a:rPr>
                <a:t>market rebound </a:t>
              </a:r>
              <a:r>
                <a:rPr lang="en-IN" sz="1400" dirty="0">
                  <a:solidFill>
                    <a:srgbClr val="000000"/>
                  </a:solidFill>
                  <a:latin typeface="Tw Cen MT" panose="020B0602020104020603" pitchFamily="34" charset="0"/>
                </a:rPr>
                <a:t>— likely seasonal</a:t>
              </a:r>
              <a:endParaRPr lang="en-US" sz="1400" dirty="0">
                <a:solidFill>
                  <a:srgbClr val="000000"/>
                </a:solidFill>
                <a:latin typeface="Tw Cen MT" panose="020B0602020104020603" pitchFamily="34" charset="0"/>
              </a:endParaRPr>
            </a:p>
          </p:txBody>
        </p:sp>
        <p:sp>
          <p:nvSpPr>
            <p:cNvPr id="37" name="Rectangle 36"/>
            <p:cNvSpPr/>
            <p:nvPr/>
          </p:nvSpPr>
          <p:spPr>
            <a:xfrm>
              <a:off x="8891129" y="3969861"/>
              <a:ext cx="5755235" cy="961289"/>
            </a:xfrm>
            <a:prstGeom prst="rect">
              <a:avLst/>
            </a:prstGeom>
          </p:spPr>
          <p:txBody>
            <a:bodyPr wrap="square">
              <a:spAutoFit/>
            </a:bodyPr>
            <a:lstStyle/>
            <a:p>
              <a:pPr defTabSz="1097280">
                <a:spcBef>
                  <a:spcPts val="720"/>
                </a:spcBef>
              </a:pPr>
              <a:r>
                <a:rPr lang="en-IN" sz="1680" b="1" dirty="0">
                  <a:solidFill>
                    <a:srgbClr val="000000"/>
                  </a:solidFill>
                  <a:latin typeface="Montserrat Bold" panose="00000800000000000000" charset="0"/>
                </a:rPr>
                <a:t>🌤️ Future Forecast – Growth Then Stability</a:t>
              </a:r>
            </a:p>
            <a:p>
              <a:pPr marL="285750" indent="-285750" defTabSz="1097280">
                <a:spcBef>
                  <a:spcPts val="720"/>
                </a:spcBef>
                <a:buFont typeface="Courier New" panose="02070309020205020404" pitchFamily="49" charset="0"/>
                <a:buChar char="o"/>
              </a:pPr>
              <a:r>
                <a:rPr lang="en-IN" sz="1400" dirty="0">
                  <a:solidFill>
                    <a:srgbClr val="000000"/>
                  </a:solidFill>
                  <a:latin typeface="Tw Cen MT" panose="020B0602020104020603" pitchFamily="34" charset="0"/>
                </a:rPr>
                <a:t>📈 ARIMA model shows growth until </a:t>
              </a:r>
              <a:r>
                <a:rPr lang="en-IN" sz="1400" b="1" dirty="0">
                  <a:solidFill>
                    <a:srgbClr val="000000"/>
                  </a:solidFill>
                  <a:latin typeface="Tw Cen MT" panose="020B0602020104020603" pitchFamily="34" charset="0"/>
                </a:rPr>
                <a:t>July 2024 (~170K)</a:t>
              </a:r>
            </a:p>
            <a:p>
              <a:pPr marL="285750" indent="-285750" defTabSz="1097280">
                <a:spcBef>
                  <a:spcPts val="720"/>
                </a:spcBef>
                <a:buFont typeface="Courier New" panose="02070309020205020404" pitchFamily="49" charset="0"/>
                <a:buChar char="o"/>
              </a:pPr>
              <a:r>
                <a:rPr lang="en-IN" sz="1400" dirty="0">
                  <a:solidFill>
                    <a:srgbClr val="000000"/>
                  </a:solidFill>
                  <a:latin typeface="Tw Cen MT" panose="020B0602020104020603" pitchFamily="34" charset="0"/>
                </a:rPr>
                <a:t>📊 After that, </a:t>
              </a:r>
              <a:r>
                <a:rPr lang="en-IN" sz="1400" b="1" dirty="0">
                  <a:solidFill>
                    <a:srgbClr val="000000"/>
                  </a:solidFill>
                  <a:latin typeface="Tw Cen MT" panose="020B0602020104020603" pitchFamily="34" charset="0"/>
                </a:rPr>
                <a:t>job volume plateaus</a:t>
              </a:r>
              <a:r>
                <a:rPr lang="en-IN" sz="1400" dirty="0">
                  <a:solidFill>
                    <a:srgbClr val="000000"/>
                  </a:solidFill>
                  <a:latin typeface="Tw Cen MT" panose="020B0602020104020603" pitchFamily="34" charset="0"/>
                </a:rPr>
                <a:t>, showing </a:t>
              </a:r>
              <a:r>
                <a:rPr lang="en-IN" sz="1400" b="1" dirty="0">
                  <a:solidFill>
                    <a:srgbClr val="000000"/>
                  </a:solidFill>
                  <a:latin typeface="Tw Cen MT" panose="020B0602020104020603" pitchFamily="34" charset="0"/>
                </a:rPr>
                <a:t>market stabilization</a:t>
              </a:r>
              <a:endParaRPr lang="en-US" sz="1400" b="1" dirty="0">
                <a:solidFill>
                  <a:srgbClr val="000000"/>
                </a:solidFill>
                <a:latin typeface="Tw Cen MT" panose="020B0602020104020603" pitchFamily="34" charset="0"/>
              </a:endParaRPr>
            </a:p>
          </p:txBody>
        </p:sp>
        <p:grpSp>
          <p:nvGrpSpPr>
            <p:cNvPr id="40" name="Group 39"/>
            <p:cNvGrpSpPr/>
            <p:nvPr/>
          </p:nvGrpSpPr>
          <p:grpSpPr>
            <a:xfrm>
              <a:off x="7349922" y="5219981"/>
              <a:ext cx="1150255" cy="1150254"/>
              <a:chOff x="5484313" y="4170685"/>
              <a:chExt cx="958546" cy="958545"/>
            </a:xfrm>
          </p:grpSpPr>
          <p:sp>
            <p:nvSpPr>
              <p:cNvPr id="26" name="Oval 25"/>
              <p:cNvSpPr/>
              <p:nvPr/>
            </p:nvSpPr>
            <p:spPr>
              <a:xfrm>
                <a:off x="5484313" y="4170685"/>
                <a:ext cx="958546" cy="95854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IN" sz="2160" dirty="0">
                  <a:solidFill>
                    <a:prstClr val="white"/>
                  </a:solidFill>
                  <a:latin typeface="Calibri" panose="020F0502020204030204"/>
                </a:endParaRPr>
              </a:p>
            </p:txBody>
          </p:sp>
          <p:sp>
            <p:nvSpPr>
              <p:cNvPr id="27" name="Oval 26"/>
              <p:cNvSpPr/>
              <p:nvPr/>
            </p:nvSpPr>
            <p:spPr>
              <a:xfrm>
                <a:off x="5577921" y="4264293"/>
                <a:ext cx="771330" cy="77132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IN" sz="2160" dirty="0">
                  <a:solidFill>
                    <a:prstClr val="white"/>
                  </a:solidFill>
                  <a:latin typeface="Calibri" panose="020F0502020204030204"/>
                </a:endParaRPr>
              </a:p>
            </p:txBody>
          </p:sp>
        </p:grpSp>
        <p:grpSp>
          <p:nvGrpSpPr>
            <p:cNvPr id="41" name="Group 40"/>
            <p:cNvGrpSpPr/>
            <p:nvPr/>
          </p:nvGrpSpPr>
          <p:grpSpPr>
            <a:xfrm>
              <a:off x="6437322" y="6685127"/>
              <a:ext cx="1150255" cy="1150254"/>
              <a:chOff x="4864427" y="5391640"/>
              <a:chExt cx="958546" cy="958545"/>
            </a:xfrm>
          </p:grpSpPr>
          <p:sp>
            <p:nvSpPr>
              <p:cNvPr id="29" name="Oval 28"/>
              <p:cNvSpPr/>
              <p:nvPr/>
            </p:nvSpPr>
            <p:spPr>
              <a:xfrm>
                <a:off x="4864427" y="5391640"/>
                <a:ext cx="958546" cy="95854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IN" sz="2160" dirty="0">
                  <a:solidFill>
                    <a:prstClr val="white"/>
                  </a:solidFill>
                  <a:latin typeface="Calibri" panose="020F0502020204030204"/>
                </a:endParaRPr>
              </a:p>
            </p:txBody>
          </p:sp>
          <p:sp>
            <p:nvSpPr>
              <p:cNvPr id="30" name="Oval 29"/>
              <p:cNvSpPr/>
              <p:nvPr/>
            </p:nvSpPr>
            <p:spPr>
              <a:xfrm>
                <a:off x="4958035" y="5485248"/>
                <a:ext cx="771330" cy="77132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IN" sz="2160" dirty="0">
                  <a:solidFill>
                    <a:prstClr val="white"/>
                  </a:solidFill>
                  <a:latin typeface="Calibri" panose="020F0502020204030204"/>
                </a:endParaRPr>
              </a:p>
            </p:txBody>
          </p:sp>
        </p:grpSp>
        <p:grpSp>
          <p:nvGrpSpPr>
            <p:cNvPr id="42" name="Group 41"/>
            <p:cNvGrpSpPr/>
            <p:nvPr/>
          </p:nvGrpSpPr>
          <p:grpSpPr>
            <a:xfrm>
              <a:off x="6437322" y="824540"/>
              <a:ext cx="1150255" cy="1150254"/>
              <a:chOff x="4864427" y="507817"/>
              <a:chExt cx="958546" cy="958545"/>
            </a:xfrm>
          </p:grpSpPr>
          <p:sp>
            <p:nvSpPr>
              <p:cNvPr id="10" name="Oval 9"/>
              <p:cNvSpPr/>
              <p:nvPr/>
            </p:nvSpPr>
            <p:spPr>
              <a:xfrm>
                <a:off x="4864427" y="507817"/>
                <a:ext cx="958546" cy="95854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IN" sz="2160" dirty="0">
                  <a:solidFill>
                    <a:prstClr val="white"/>
                  </a:solidFill>
                  <a:latin typeface="Calibri" panose="020F0502020204030204"/>
                </a:endParaRPr>
              </a:p>
            </p:txBody>
          </p:sp>
          <p:sp>
            <p:nvSpPr>
              <p:cNvPr id="11" name="Oval 10"/>
              <p:cNvSpPr/>
              <p:nvPr/>
            </p:nvSpPr>
            <p:spPr>
              <a:xfrm>
                <a:off x="4958035" y="601425"/>
                <a:ext cx="771330" cy="77132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IN" sz="2160" dirty="0">
                  <a:solidFill>
                    <a:prstClr val="white"/>
                  </a:solidFill>
                  <a:latin typeface="Calibri" panose="020F0502020204030204"/>
                </a:endParaRPr>
              </a:p>
            </p:txBody>
          </p:sp>
        </p:grpSp>
        <p:grpSp>
          <p:nvGrpSpPr>
            <p:cNvPr id="43" name="Group 42"/>
            <p:cNvGrpSpPr/>
            <p:nvPr/>
          </p:nvGrpSpPr>
          <p:grpSpPr>
            <a:xfrm>
              <a:off x="7349922" y="2289687"/>
              <a:ext cx="1150255" cy="1150254"/>
              <a:chOff x="5484313" y="1728773"/>
              <a:chExt cx="958546" cy="958545"/>
            </a:xfrm>
          </p:grpSpPr>
          <p:sp>
            <p:nvSpPr>
              <p:cNvPr id="14" name="Oval 13"/>
              <p:cNvSpPr/>
              <p:nvPr/>
            </p:nvSpPr>
            <p:spPr>
              <a:xfrm>
                <a:off x="5484313" y="1728773"/>
                <a:ext cx="958546" cy="95854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IN" sz="2160" dirty="0">
                  <a:solidFill>
                    <a:prstClr val="white"/>
                  </a:solidFill>
                  <a:latin typeface="Calibri" panose="020F0502020204030204"/>
                </a:endParaRPr>
              </a:p>
            </p:txBody>
          </p:sp>
          <p:sp>
            <p:nvSpPr>
              <p:cNvPr id="15" name="Oval 14"/>
              <p:cNvSpPr/>
              <p:nvPr/>
            </p:nvSpPr>
            <p:spPr>
              <a:xfrm>
                <a:off x="5577921" y="1822381"/>
                <a:ext cx="771330" cy="77132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IN" sz="2160" dirty="0">
                  <a:solidFill>
                    <a:prstClr val="white"/>
                  </a:solidFill>
                  <a:latin typeface="Calibri" panose="020F0502020204030204"/>
                </a:endParaRPr>
              </a:p>
            </p:txBody>
          </p:sp>
        </p:grpSp>
        <p:grpSp>
          <p:nvGrpSpPr>
            <p:cNvPr id="44" name="Group 43"/>
            <p:cNvGrpSpPr/>
            <p:nvPr/>
          </p:nvGrpSpPr>
          <p:grpSpPr>
            <a:xfrm>
              <a:off x="7628544" y="3754834"/>
              <a:ext cx="1150255" cy="1150254"/>
              <a:chOff x="6104200" y="2949729"/>
              <a:chExt cx="958546" cy="958545"/>
            </a:xfrm>
          </p:grpSpPr>
          <p:sp>
            <p:nvSpPr>
              <p:cNvPr id="17" name="Oval 16"/>
              <p:cNvSpPr/>
              <p:nvPr/>
            </p:nvSpPr>
            <p:spPr>
              <a:xfrm>
                <a:off x="6104200" y="2949729"/>
                <a:ext cx="958546" cy="95854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IN" sz="2160" dirty="0">
                  <a:solidFill>
                    <a:prstClr val="white"/>
                  </a:solidFill>
                  <a:latin typeface="Calibri" panose="020F0502020204030204"/>
                </a:endParaRPr>
              </a:p>
            </p:txBody>
          </p:sp>
          <p:sp>
            <p:nvSpPr>
              <p:cNvPr id="18" name="Oval 17"/>
              <p:cNvSpPr/>
              <p:nvPr/>
            </p:nvSpPr>
            <p:spPr>
              <a:xfrm>
                <a:off x="6197808" y="3043337"/>
                <a:ext cx="771330" cy="77132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IN" sz="2160" dirty="0">
                  <a:solidFill>
                    <a:prstClr val="white"/>
                  </a:solidFill>
                  <a:latin typeface="Calibri" panose="020F0502020204030204"/>
                </a:endParaRPr>
              </a:p>
            </p:txBody>
          </p:sp>
        </p:grpSp>
        <p:pic>
          <p:nvPicPr>
            <p:cNvPr id="1028" name="Picture 4" descr="Prototyp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796449" y="1183666"/>
              <a:ext cx="432000" cy="432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ystem free ico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09049" y="2648813"/>
              <a:ext cx="432000" cy="4320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Engineer free icon"/>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87671" y="4113960"/>
              <a:ext cx="432000" cy="43200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Engineering free icon"/>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709049" y="5579107"/>
              <a:ext cx="432000" cy="43200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Business free icon"/>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796449" y="7044253"/>
              <a:ext cx="432000" cy="432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 0">
              <a:extLst>
                <a:ext uri="{FF2B5EF4-FFF2-40B4-BE49-F238E27FC236}">
                  <a16:creationId xmlns:a16="http://schemas.microsoft.com/office/drawing/2014/main" id="{1D57934F-266A-5537-EC21-543CD554C503}"/>
                </a:ext>
              </a:extLst>
            </p:cNvPr>
            <p:cNvSpPr/>
            <p:nvPr/>
          </p:nvSpPr>
          <p:spPr>
            <a:xfrm>
              <a:off x="89143" y="-89922"/>
              <a:ext cx="14586081" cy="704017"/>
            </a:xfrm>
            <a:prstGeom prst="rect">
              <a:avLst/>
            </a:prstGeom>
            <a:noFill/>
            <a:ln/>
          </p:spPr>
          <p:txBody>
            <a:bodyPr wrap="square" lIns="0" tIns="0" rIns="0" bIns="0" rtlCol="0" anchor="t"/>
            <a:lstStyle/>
            <a:p>
              <a:pPr marL="0" marR="0" lvl="0" indent="0" algn="ctr" defTabSz="914400" rtl="0" eaLnBrk="1" fontAlgn="auto" latinLnBrk="0" hangingPunct="1">
                <a:lnSpc>
                  <a:spcPts val="5500"/>
                </a:lnSpc>
                <a:spcBef>
                  <a:spcPts val="0"/>
                </a:spcBef>
                <a:spcAft>
                  <a:spcPts val="0"/>
                </a:spcAft>
                <a:buClrTx/>
                <a:buSzTx/>
                <a:buFontTx/>
                <a:buNone/>
                <a:tabLst/>
                <a:defRPr/>
              </a:pPr>
              <a:r>
                <a:rPr kumimoji="0" lang="en-IN" sz="3200" b="0" i="0" u="none" strike="noStrike" kern="1200" cap="none" spc="0" normalizeH="0" baseline="0" noProof="0" dirty="0">
                  <a:ln>
                    <a:noFill/>
                  </a:ln>
                  <a:solidFill>
                    <a:srgbClr val="00B0F0"/>
                  </a:solidFill>
                  <a:effectLst/>
                  <a:uLnTx/>
                  <a:uFillTx/>
                  <a:latin typeface="Russo One" panose="02000503050000020004" pitchFamily="2" charset="0"/>
                  <a:ea typeface="Nunito Semi Bold" pitchFamily="34" charset="-122"/>
                  <a:cs typeface="Nunito Semi Bold" pitchFamily="34" charset="-120"/>
                </a:rPr>
                <a:t>📊 Task 8 – Analyzing Overall Job Market Trends &amp; Forecasts</a:t>
              </a:r>
              <a:endParaRPr kumimoji="0" lang="en-US" sz="3200" b="0" i="0" u="none" strike="noStrike" kern="1200" cap="none" spc="0" normalizeH="0" baseline="0" noProof="0" dirty="0">
                <a:ln>
                  <a:noFill/>
                </a:ln>
                <a:solidFill>
                  <a:srgbClr val="00B0F0"/>
                </a:solidFill>
                <a:effectLst/>
                <a:uLnTx/>
                <a:uFillTx/>
                <a:latin typeface="Russo One" panose="02000503050000020004" pitchFamily="2" charset="0"/>
                <a:ea typeface="+mn-ea"/>
                <a:cs typeface="+mn-cs"/>
              </a:endParaRPr>
            </a:p>
          </p:txBody>
        </p:sp>
        <p:pic>
          <p:nvPicPr>
            <p:cNvPr id="5" name="Picture 4">
              <a:extLst>
                <a:ext uri="{FF2B5EF4-FFF2-40B4-BE49-F238E27FC236}">
                  <a16:creationId xmlns:a16="http://schemas.microsoft.com/office/drawing/2014/main" id="{D0F3B744-765A-5E73-F9ED-707DFAE4EE69}"/>
                </a:ext>
              </a:extLst>
            </p:cNvPr>
            <p:cNvPicPr>
              <a:picLocks noChangeAspect="1"/>
            </p:cNvPicPr>
            <p:nvPr/>
          </p:nvPicPr>
          <p:blipFill>
            <a:blip r:embed="rId7"/>
            <a:stretch>
              <a:fillRect/>
            </a:stretch>
          </p:blipFill>
          <p:spPr>
            <a:xfrm>
              <a:off x="84246" y="642567"/>
              <a:ext cx="5781991" cy="3073036"/>
            </a:xfrm>
            <a:prstGeom prst="rect">
              <a:avLst/>
            </a:prstGeom>
            <a:ln>
              <a:noFill/>
            </a:ln>
            <a:effectLst>
              <a:outerShdw blurRad="292100" dist="139700" dir="2700000" algn="tl" rotWithShape="0">
                <a:srgbClr val="333333">
                  <a:alpha val="65000"/>
                </a:srgbClr>
              </a:outerShdw>
            </a:effectLst>
          </p:spPr>
        </p:pic>
        <p:pic>
          <p:nvPicPr>
            <p:cNvPr id="4098" name="Picture 2">
              <a:extLst>
                <a:ext uri="{FF2B5EF4-FFF2-40B4-BE49-F238E27FC236}">
                  <a16:creationId xmlns:a16="http://schemas.microsoft.com/office/drawing/2014/main" id="{06D8EEAC-C29C-B471-49E3-941BE93C3B4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7762" y="6476104"/>
              <a:ext cx="2753014" cy="172496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6" name="Picture 15">
              <a:extLst>
                <a:ext uri="{FF2B5EF4-FFF2-40B4-BE49-F238E27FC236}">
                  <a16:creationId xmlns:a16="http://schemas.microsoft.com/office/drawing/2014/main" id="{D1AE082C-7ABB-3C78-A308-E422A49795B2}"/>
                </a:ext>
              </a:extLst>
            </p:cNvPr>
            <p:cNvPicPr>
              <a:picLocks noChangeAspect="1"/>
            </p:cNvPicPr>
            <p:nvPr/>
          </p:nvPicPr>
          <p:blipFill>
            <a:blip r:embed="rId9"/>
            <a:stretch>
              <a:fillRect/>
            </a:stretch>
          </p:blipFill>
          <p:spPr>
            <a:xfrm>
              <a:off x="84246" y="3776350"/>
              <a:ext cx="3885946" cy="2569122"/>
            </a:xfrm>
            <a:prstGeom prst="rect">
              <a:avLst/>
            </a:prstGeom>
            <a:ln>
              <a:noFill/>
            </a:ln>
            <a:effectLst>
              <a:outerShdw blurRad="292100" dist="139700" dir="2700000" algn="tl" rotWithShape="0">
                <a:srgbClr val="333333">
                  <a:alpha val="65000"/>
                </a:srgbClr>
              </a:outerShdw>
            </a:effectLst>
          </p:spPr>
        </p:pic>
        <p:pic>
          <p:nvPicPr>
            <p:cNvPr id="20" name="Picture 19">
              <a:extLst>
                <a:ext uri="{FF2B5EF4-FFF2-40B4-BE49-F238E27FC236}">
                  <a16:creationId xmlns:a16="http://schemas.microsoft.com/office/drawing/2014/main" id="{02250DFE-4FD0-ABB2-33EE-5831B4137554}"/>
                </a:ext>
              </a:extLst>
            </p:cNvPr>
            <p:cNvPicPr>
              <a:picLocks noChangeAspect="1"/>
            </p:cNvPicPr>
            <p:nvPr/>
          </p:nvPicPr>
          <p:blipFill>
            <a:blip r:embed="rId10"/>
            <a:stretch>
              <a:fillRect/>
            </a:stretch>
          </p:blipFill>
          <p:spPr>
            <a:xfrm rot="20779628">
              <a:off x="4140763" y="3950883"/>
              <a:ext cx="2726434" cy="2047576"/>
            </a:xfrm>
            <a:prstGeom prst="roundRect">
              <a:avLst>
                <a:gd name="adj" fmla="val 11413"/>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4100" name="Picture 4">
              <a:extLst>
                <a:ext uri="{FF2B5EF4-FFF2-40B4-BE49-F238E27FC236}">
                  <a16:creationId xmlns:a16="http://schemas.microsoft.com/office/drawing/2014/main" id="{F8E7B651-24A6-40E5-1A07-1751985A88B6}"/>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963107" y="6460958"/>
              <a:ext cx="2934956" cy="174011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1224355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0A3C88E-8AF7-94AD-6BAE-AB8BDFCD9880}"/>
              </a:ext>
            </a:extLst>
          </p:cNvPr>
          <p:cNvGrpSpPr/>
          <p:nvPr/>
        </p:nvGrpSpPr>
        <p:grpSpPr>
          <a:xfrm>
            <a:off x="0" y="0"/>
            <a:ext cx="14630400" cy="8229600"/>
            <a:chOff x="0" y="0"/>
            <a:chExt cx="14630400" cy="8229600"/>
          </a:xfrm>
        </p:grpSpPr>
        <p:sp>
          <p:nvSpPr>
            <p:cNvPr id="10" name="Rectangle 9">
              <a:extLst>
                <a:ext uri="{FF2B5EF4-FFF2-40B4-BE49-F238E27FC236}">
                  <a16:creationId xmlns:a16="http://schemas.microsoft.com/office/drawing/2014/main" id="{CA19C947-B87B-D01E-EAA8-E551F55E98F6}"/>
                </a:ext>
              </a:extLst>
            </p:cNvPr>
            <p:cNvSpPr/>
            <p:nvPr/>
          </p:nvSpPr>
          <p:spPr>
            <a:xfrm>
              <a:off x="0" y="0"/>
              <a:ext cx="6476104" cy="8229600"/>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IN"/>
            </a:p>
          </p:txBody>
        </p:sp>
        <p:sp>
          <p:nvSpPr>
            <p:cNvPr id="3" name="Text 0"/>
            <p:cNvSpPr/>
            <p:nvPr/>
          </p:nvSpPr>
          <p:spPr>
            <a:xfrm>
              <a:off x="6379285" y="55756"/>
              <a:ext cx="8251115" cy="1115122"/>
            </a:xfrm>
            <a:prstGeom prst="rect">
              <a:avLst/>
            </a:prstGeom>
            <a:noFill/>
            <a:ln/>
          </p:spPr>
          <p:txBody>
            <a:bodyPr wrap="none" lIns="0" tIns="0" rIns="0" bIns="0" rtlCol="0" anchor="t"/>
            <a:lstStyle/>
            <a:p>
              <a:pPr marL="0" marR="0" lvl="0" indent="0" algn="ctr" defTabSz="914400" rtl="0" eaLnBrk="1" fontAlgn="auto" latinLnBrk="0" hangingPunct="1">
                <a:spcBef>
                  <a:spcPts val="0"/>
                </a:spcBef>
                <a:spcAft>
                  <a:spcPts val="0"/>
                </a:spcAft>
                <a:buClrTx/>
                <a:buSzTx/>
                <a:buFontTx/>
                <a:buNone/>
                <a:tabLst/>
                <a:defRPr/>
              </a:pPr>
              <a:r>
                <a:rPr kumimoji="0" lang="en-IN" sz="3600" b="0" i="0" u="none" strike="noStrike" kern="1200" cap="none" spc="0" normalizeH="0" baseline="0" noProof="0" dirty="0">
                  <a:ln>
                    <a:noFill/>
                  </a:ln>
                  <a:solidFill>
                    <a:srgbClr val="0070C0"/>
                  </a:solidFill>
                  <a:effectLst/>
                  <a:uLnTx/>
                  <a:uFillTx/>
                  <a:latin typeface="Russo One" panose="02000503050000020004" pitchFamily="2" charset="0"/>
                  <a:ea typeface="Nunito Semi Bold" pitchFamily="34" charset="-122"/>
                  <a:cs typeface="Nunito Semi Bold" pitchFamily="34" charset="-120"/>
                </a:rPr>
                <a:t>Building the Streamlit-Based Job </a:t>
              </a:r>
            </a:p>
            <a:p>
              <a:pPr marL="0" marR="0" lvl="0" indent="0" algn="ctr" defTabSz="914400" rtl="0" eaLnBrk="1" fontAlgn="auto" latinLnBrk="0" hangingPunct="1">
                <a:spcBef>
                  <a:spcPts val="0"/>
                </a:spcBef>
                <a:spcAft>
                  <a:spcPts val="0"/>
                </a:spcAft>
                <a:buClrTx/>
                <a:buSzTx/>
                <a:buFontTx/>
                <a:buNone/>
                <a:tabLst/>
                <a:defRPr/>
              </a:pPr>
              <a:r>
                <a:rPr kumimoji="0" lang="en-IN" sz="3600" b="0" i="0" u="none" strike="noStrike" kern="1200" cap="none" spc="0" normalizeH="0" baseline="0" noProof="0" dirty="0">
                  <a:ln>
                    <a:noFill/>
                  </a:ln>
                  <a:solidFill>
                    <a:srgbClr val="0070C0"/>
                  </a:solidFill>
                  <a:effectLst/>
                  <a:uLnTx/>
                  <a:uFillTx/>
                  <a:latin typeface="Russo One" panose="02000503050000020004" pitchFamily="2" charset="0"/>
                  <a:ea typeface="Nunito Semi Bold" pitchFamily="34" charset="-122"/>
                  <a:cs typeface="Nunito Semi Bold" pitchFamily="34" charset="-120"/>
                </a:rPr>
                <a:t>Recommendation System</a:t>
              </a:r>
              <a:endParaRPr kumimoji="0" lang="en-US" sz="3600" b="0" i="0" u="none" strike="noStrike" kern="1200" cap="none" spc="0" normalizeH="0" baseline="0" noProof="0" dirty="0">
                <a:ln>
                  <a:noFill/>
                </a:ln>
                <a:solidFill>
                  <a:srgbClr val="0070C0"/>
                </a:solidFill>
                <a:effectLst/>
                <a:uLnTx/>
                <a:uFillTx/>
                <a:latin typeface="Russo One" panose="02000503050000020004" pitchFamily="2" charset="0"/>
                <a:ea typeface="+mn-ea"/>
                <a:cs typeface="+mn-cs"/>
              </a:endParaRPr>
            </a:p>
          </p:txBody>
        </p:sp>
        <p:sp>
          <p:nvSpPr>
            <p:cNvPr id="45" name="TextBox 44">
              <a:extLst>
                <a:ext uri="{FF2B5EF4-FFF2-40B4-BE49-F238E27FC236}">
                  <a16:creationId xmlns:a16="http://schemas.microsoft.com/office/drawing/2014/main" id="{C70BFCD7-EDED-4164-5136-ABC9F64397B2}"/>
                </a:ext>
              </a:extLst>
            </p:cNvPr>
            <p:cNvSpPr txBox="1"/>
            <p:nvPr/>
          </p:nvSpPr>
          <p:spPr>
            <a:xfrm>
              <a:off x="6702014" y="1503273"/>
              <a:ext cx="7853082" cy="618630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latin typeface="Black Ops One" panose="02000000000000000000" pitchFamily="2" charset="0"/>
                </a:rPr>
                <a:t>🛠️ End-to-End App Functionality</a:t>
              </a:r>
              <a:r>
                <a:rPr kumimoji="0" lang="en-IN" sz="1800" i="0" u="none" strike="noStrike" kern="1200" cap="none" spc="0" normalizeH="0" baseline="0" noProof="0" dirty="0">
                  <a:ln>
                    <a:noFill/>
                  </a:ln>
                  <a:solidFill>
                    <a:prstClr val="black"/>
                  </a:solidFill>
                  <a:effectLst/>
                  <a:uLnTx/>
                  <a:uFillTx/>
                  <a:latin typeface="Black Ops One" panose="02000000000000000000" pitchFamily="2" charset="0"/>
                </a:rPr>
                <a:t>  </a:t>
              </a:r>
            </a:p>
            <a:p>
              <a:pPr marL="0" marR="0" lvl="0" indent="0" algn="l" defTabSz="914400" rtl="0" eaLnBrk="1" fontAlgn="auto" latinLnBrk="0" hangingPunct="1">
                <a:lnSpc>
                  <a:spcPts val="1200"/>
                </a:lnSpc>
                <a:spcBef>
                  <a:spcPts val="0"/>
                </a:spcBef>
                <a:spcAft>
                  <a:spcPts val="0"/>
                </a:spcAft>
                <a:buClrTx/>
                <a:buSzTx/>
                <a:buFontTx/>
                <a:buNone/>
                <a:tabLst/>
                <a:defRPr/>
              </a:pPr>
              <a:endParaRPr kumimoji="0" lang="en-IN" sz="1600" i="0" u="none" strike="noStrike" kern="1200" cap="none" spc="0" normalizeH="0" baseline="0" noProof="0" dirty="0">
                <a:ln>
                  <a:noFill/>
                </a:ln>
                <a:solidFill>
                  <a:prstClr val="black"/>
                </a:solidFill>
                <a:effectLst/>
                <a:uLnTx/>
                <a:uFillTx/>
                <a:latin typeface="Black Ops One" panose="02000000000000000000" pitchFamily="2" charset="0"/>
              </a:endParaRP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Built an </a:t>
              </a:r>
              <a:r>
                <a:rPr kumimoji="0" lang="en-IN" sz="1600" b="1"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AI-powered job recommender app </a:t>
              </a: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using </a:t>
              </a:r>
              <a:r>
                <a:rPr kumimoji="0" lang="en-IN" sz="1600" b="1"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Streamlit</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Accepts a </a:t>
              </a:r>
              <a:r>
                <a:rPr kumimoji="0" lang="en-IN" sz="1600" b="1"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user-entered job description </a:t>
              </a: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and returns </a:t>
              </a:r>
              <a:r>
                <a:rPr kumimoji="0" lang="en-IN" sz="1600" b="1"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top matching jobs</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Allows filters for:</a:t>
              </a:r>
            </a:p>
            <a:p>
              <a:pPr marL="1200150" lvl="2" indent="-285750">
                <a:buFont typeface="Arial" panose="020B0604020202020204" pitchFamily="34" charset="0"/>
                <a:buChar char="•"/>
              </a:pP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 </a:t>
              </a:r>
              <a:r>
                <a:rPr kumimoji="0" lang="en-IN" sz="1600" b="1"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Experience level </a:t>
              </a: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(Fresher / Experienced)</a:t>
              </a:r>
            </a:p>
            <a:p>
              <a:pPr marL="1200150" lvl="2" indent="-285750">
                <a:buFont typeface="Arial" panose="020B0604020202020204" pitchFamily="34" charset="0"/>
                <a:buChar char="•"/>
              </a:pP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 </a:t>
              </a:r>
              <a:r>
                <a:rPr kumimoji="0" lang="en-IN" sz="1600" b="1"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Country</a:t>
              </a:r>
              <a:endParaRPr lang="en-IN" sz="1600" b="1" dirty="0">
                <a:solidFill>
                  <a:prstClr val="black"/>
                </a:solidFill>
                <a:latin typeface="Tw Cen MT" panose="020B0602020104020603" pitchFamily="34" charset="0"/>
              </a:endParaRPr>
            </a:p>
            <a:p>
              <a:pPr marL="1200150" lvl="2" indent="-285750">
                <a:buFont typeface="Arial" panose="020B0604020202020204" pitchFamily="34" charset="0"/>
                <a:buChar char="•"/>
              </a:pP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 </a:t>
              </a:r>
              <a:r>
                <a:rPr kumimoji="0" lang="en-IN" sz="1600" b="1"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Job type </a:t>
              </a: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(Remote, On-site, Freelance, etc.)</a:t>
              </a:r>
              <a:endParaRPr lang="en-IN" sz="1600" dirty="0">
                <a:solidFill>
                  <a:prstClr val="black"/>
                </a:solidFill>
                <a:latin typeface="Tw Cen MT" panose="020B0602020104020603" pitchFamily="34" charset="0"/>
              </a:endParaRPr>
            </a:p>
            <a:p>
              <a:pPr marL="742950" marR="0" lvl="1"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q"/>
                <a:tabLst/>
                <a:defRPr/>
              </a:pPr>
              <a:endParaRPr kumimoji="0" lang="en-IN" sz="18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dirty="0">
                  <a:latin typeface="Black Ops One" panose="02000000000000000000" pitchFamily="2" charset="0"/>
                </a:rPr>
                <a:t>🔍 Recommendation Logic</a:t>
              </a:r>
            </a:p>
            <a:p>
              <a:pPr marL="0" marR="0" lvl="0" indent="0" algn="l" defTabSz="914400" rtl="0" eaLnBrk="1" fontAlgn="auto" latinLnBrk="0" hangingPunct="1">
                <a:lnSpc>
                  <a:spcPts val="1200"/>
                </a:lnSpc>
                <a:spcBef>
                  <a:spcPts val="0"/>
                </a:spcBef>
                <a:spcAft>
                  <a:spcPts val="0"/>
                </a:spcAft>
                <a:buClrTx/>
                <a:buSzTx/>
                <a:buFontTx/>
                <a:buNone/>
                <a:tabLst/>
                <a:defRPr/>
              </a:pPr>
              <a:endParaRPr lang="en-IN" sz="1100" b="1" dirty="0">
                <a:latin typeface="Black Ops One" panose="02000000000000000000" pitchFamily="2"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 Vectorized input using a </a:t>
              </a:r>
              <a:r>
                <a:rPr kumimoji="0" lang="en-IN" sz="1600" b="1"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pre-trained TF-IDF model</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 Compared against 240K+ job descriptions using </a:t>
              </a:r>
              <a:r>
                <a:rPr kumimoji="0" lang="en-IN" sz="1600" b="1"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cosine similarity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 Returned </a:t>
              </a:r>
              <a:r>
                <a:rPr kumimoji="0" lang="en-IN" sz="1600" b="1"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top 10 most similar roles </a:t>
              </a: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ranked by match percentage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 Used </a:t>
              </a:r>
              <a:r>
                <a:rPr kumimoji="0" lang="en-IN" sz="1600" b="1"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highlighted keywords </a:t>
              </a: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to show why a job was recommended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 Used a </a:t>
              </a:r>
              <a:r>
                <a:rPr kumimoji="0" lang="en-IN" sz="1600" b="1"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Nearest Neighbors model</a:t>
              </a: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 loaded via pickle for efficiency</a:t>
              </a:r>
              <a:endParaRPr lang="en-IN" sz="1600" dirty="0">
                <a:solidFill>
                  <a:prstClr val="black"/>
                </a:solidFill>
                <a:latin typeface="Tw Cen MT" panose="020B0602020104020603" pitchFamily="34" charset="0"/>
              </a:endParaRPr>
            </a:p>
            <a:p>
              <a:pPr marR="0" lvl="1" algn="l" defTabSz="914400" rtl="0" eaLnBrk="1" fontAlgn="auto" latinLnBrk="0" hangingPunct="1">
                <a:lnSpc>
                  <a:spcPct val="100000"/>
                </a:lnSpc>
                <a:spcBef>
                  <a:spcPts val="0"/>
                </a:spcBef>
                <a:spcAft>
                  <a:spcPts val="0"/>
                </a:spcAft>
                <a:buClrTx/>
                <a:buSzTx/>
                <a:tabLst/>
                <a:defRPr/>
              </a:pPr>
              <a:endParaRPr kumimoji="0" lang="en-IN" sz="18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dirty="0">
                  <a:latin typeface="Black Ops One" panose="02000000000000000000" pitchFamily="2" charset="0"/>
                </a:rPr>
                <a:t>🧾 Data Handling &amp; Preprocessing</a:t>
              </a:r>
            </a:p>
            <a:p>
              <a:pPr marL="0" marR="0" lvl="0" indent="0" algn="l" defTabSz="914400" rtl="0" eaLnBrk="1" fontAlgn="auto" latinLnBrk="0" hangingPunct="1">
                <a:lnSpc>
                  <a:spcPts val="1200"/>
                </a:lnSpc>
                <a:spcBef>
                  <a:spcPts val="0"/>
                </a:spcBef>
                <a:spcAft>
                  <a:spcPts val="0"/>
                </a:spcAft>
                <a:buClrTx/>
                <a:buSzTx/>
                <a:buFontTx/>
                <a:buNone/>
                <a:tabLst/>
                <a:defRPr/>
              </a:pPr>
              <a:endParaRPr lang="en-IN" dirty="0">
                <a:latin typeface="Black Ops One" panose="02000000000000000000" pitchFamily="2"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 Cleaned the dataset by filling missing values and creating extra fields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 Merged </a:t>
              </a:r>
              <a:r>
                <a:rPr kumimoji="0" lang="en-IN" sz="1600" b="1"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job title + country </a:t>
              </a: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into a single description field for better context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 Handled missing fields like </a:t>
              </a:r>
              <a:r>
                <a:rPr kumimoji="0" lang="en-IN" sz="1600" b="1"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experience, job_type</a:t>
              </a: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 and </a:t>
              </a:r>
              <a:r>
                <a:rPr kumimoji="0" lang="en-IN" sz="1600" b="1"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keywords</a:t>
              </a: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 smoothly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 App shows an </a:t>
              </a:r>
              <a:r>
                <a:rPr kumimoji="0" lang="en-IN" sz="1600" b="1"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error and stops </a:t>
              </a:r>
              <a:r>
                <a:rPr kumimoji="0" lang="en-IN" sz="1600" b="0" i="0" u="none" strike="noStrike" kern="1200" cap="none" spc="0" normalizeH="0" baseline="0" noProof="0" dirty="0">
                  <a:ln>
                    <a:noFill/>
                  </a:ln>
                  <a:solidFill>
                    <a:prstClr val="black"/>
                  </a:solidFill>
                  <a:effectLst/>
                  <a:uLnTx/>
                  <a:uFillTx/>
                  <a:latin typeface="Tw Cen MT" panose="020B0602020104020603" pitchFamily="34" charset="0"/>
                  <a:ea typeface="+mn-ea"/>
                  <a:cs typeface="+mn-cs"/>
                </a:rPr>
                <a:t>if the model or data isn’t available</a:t>
              </a:r>
            </a:p>
          </p:txBody>
        </p:sp>
        <p:pic>
          <p:nvPicPr>
            <p:cNvPr id="9" name="Picture 8">
              <a:extLst>
                <a:ext uri="{FF2B5EF4-FFF2-40B4-BE49-F238E27FC236}">
                  <a16:creationId xmlns:a16="http://schemas.microsoft.com/office/drawing/2014/main" id="{57AEA753-AA65-58CD-8E0E-7CC4F038C3AA}"/>
                </a:ext>
              </a:extLst>
            </p:cNvPr>
            <p:cNvPicPr>
              <a:picLocks noChangeAspect="1"/>
            </p:cNvPicPr>
            <p:nvPr/>
          </p:nvPicPr>
          <p:blipFill>
            <a:blip r:embed="rId3"/>
            <a:stretch>
              <a:fillRect/>
            </a:stretch>
          </p:blipFill>
          <p:spPr>
            <a:xfrm>
              <a:off x="96820" y="167076"/>
              <a:ext cx="6303981" cy="4049922"/>
            </a:xfrm>
            <a:prstGeom prst="rect">
              <a:avLst/>
            </a:prstGeom>
            <a:ln>
              <a:noFill/>
            </a:ln>
            <a:effectLst>
              <a:softEdge rad="112500"/>
            </a:effectLst>
          </p:spPr>
        </p:pic>
        <p:pic>
          <p:nvPicPr>
            <p:cNvPr id="5122" name="Picture 2" descr="0">
              <a:extLst>
                <a:ext uri="{FF2B5EF4-FFF2-40B4-BE49-F238E27FC236}">
                  <a16:creationId xmlns:a16="http://schemas.microsoft.com/office/drawing/2014/main" id="{30F23BDE-9FB1-FE8D-400A-4AE366D21D0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304" y="4216998"/>
              <a:ext cx="6325497" cy="3937298"/>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489DFF44-6336-D973-0172-9D74133EBFFF}"/>
              </a:ext>
            </a:extLst>
          </p:cNvPr>
          <p:cNvGrpSpPr/>
          <p:nvPr/>
        </p:nvGrpSpPr>
        <p:grpSpPr>
          <a:xfrm>
            <a:off x="-2" y="-111201"/>
            <a:ext cx="14630401" cy="8200952"/>
            <a:chOff x="-2" y="-111201"/>
            <a:chExt cx="14630401" cy="8200952"/>
          </a:xfrm>
        </p:grpSpPr>
        <p:grpSp>
          <p:nvGrpSpPr>
            <p:cNvPr id="2082" name="Group 2081">
              <a:extLst>
                <a:ext uri="{FF2B5EF4-FFF2-40B4-BE49-F238E27FC236}">
                  <a16:creationId xmlns:a16="http://schemas.microsoft.com/office/drawing/2014/main" id="{EDAAA077-9F80-D41C-0EE4-AF49EC07B0E6}"/>
                </a:ext>
              </a:extLst>
            </p:cNvPr>
            <p:cNvGrpSpPr/>
            <p:nvPr/>
          </p:nvGrpSpPr>
          <p:grpSpPr>
            <a:xfrm>
              <a:off x="241951" y="1398185"/>
              <a:ext cx="6499631" cy="1655838"/>
              <a:chOff x="941877" y="1603524"/>
              <a:chExt cx="5416359" cy="1379865"/>
            </a:xfrm>
          </p:grpSpPr>
          <p:sp>
            <p:nvSpPr>
              <p:cNvPr id="2055" name="Rectangle 56">
                <a:extLst>
                  <a:ext uri="{FF2B5EF4-FFF2-40B4-BE49-F238E27FC236}">
                    <a16:creationId xmlns:a16="http://schemas.microsoft.com/office/drawing/2014/main" id="{2DA0D8A7-C769-96F9-36EE-3C941AEB5763}"/>
                  </a:ext>
                </a:extLst>
              </p:cNvPr>
              <p:cNvSpPr/>
              <p:nvPr/>
            </p:nvSpPr>
            <p:spPr>
              <a:xfrm>
                <a:off x="1959202" y="1603524"/>
                <a:ext cx="4399034" cy="1379865"/>
              </a:xfrm>
              <a:prstGeom prst="rect">
                <a:avLst/>
              </a:prstGeom>
            </p:spPr>
            <p:txBody>
              <a:bodyPr wrap="square">
                <a:sp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2160" b="1" i="0" u="none" strike="noStrike" kern="1200" cap="none" spc="0" normalizeH="0" baseline="0" noProof="0" dirty="0">
                    <a:ln>
                      <a:noFill/>
                    </a:ln>
                    <a:solidFill>
                      <a:srgbClr val="595959"/>
                    </a:solidFill>
                    <a:effectLst/>
                    <a:uLnTx/>
                    <a:uFillTx/>
                    <a:latin typeface="Black Ops One" panose="02000000000000000000" pitchFamily="2" charset="0"/>
                    <a:ea typeface="Lato Semibold" panose="020F0502020204030203" pitchFamily="34" charset="0"/>
                    <a:cs typeface="Poppins Medium" pitchFamily="2" charset="77"/>
                  </a:rPr>
                  <a:t>📊 Output Visualization</a:t>
                </a:r>
              </a:p>
              <a:p>
                <a:pPr marL="0" marR="0" lvl="0" indent="0" algn="l" defTabSz="1097280" rtl="0" eaLnBrk="1" fontAlgn="auto" latinLnBrk="0" hangingPunct="1">
                  <a:lnSpc>
                    <a:spcPts val="800"/>
                  </a:lnSpc>
                  <a:spcBef>
                    <a:spcPts val="0"/>
                  </a:spcBef>
                  <a:spcAft>
                    <a:spcPts val="0"/>
                  </a:spcAft>
                  <a:buClrTx/>
                  <a:buSzTx/>
                  <a:buFontTx/>
                  <a:buNone/>
                  <a:tabLst/>
                  <a:defRPr/>
                </a:pPr>
                <a:endParaRPr kumimoji="0" lang="en-US" sz="2160" b="1" i="0" u="none" strike="noStrike" kern="1200" cap="none" spc="0" normalizeH="0" baseline="0" noProof="0" dirty="0">
                  <a:ln>
                    <a:noFill/>
                  </a:ln>
                  <a:solidFill>
                    <a:srgbClr val="595959"/>
                  </a:solidFill>
                  <a:effectLst/>
                  <a:uLnTx/>
                  <a:uFillTx/>
                  <a:latin typeface="Black Ops One" panose="02000000000000000000" pitchFamily="2" charset="0"/>
                  <a:ea typeface="Lato Semibold" panose="020F0502020204030203" pitchFamily="34" charset="0"/>
                  <a:cs typeface="Poppins Medium" pitchFamily="2" charset="77"/>
                </a:endParaRPr>
              </a:p>
              <a:p>
                <a:pPr marL="285750" indent="-285750">
                  <a:buFont typeface="Wingdings" panose="05000000000000000000" pitchFamily="2" charset="2"/>
                  <a:buChar char="q"/>
                </a:pPr>
                <a:r>
                  <a:rPr lang="en-IN" sz="1400" dirty="0">
                    <a:latin typeface="Tw Cen MT" panose="020B0602020104020603" pitchFamily="34" charset="0"/>
                    <a:ea typeface="Tahoma" panose="020B0604030504040204" pitchFamily="34" charset="0"/>
                    <a:cs typeface="Tahoma" panose="020B0604030504040204" pitchFamily="34" charset="0"/>
                  </a:rPr>
                  <a:t>Displays job matches with:</a:t>
                </a:r>
              </a:p>
              <a:p>
                <a:pPr marL="742950" lvl="1" indent="-285750">
                  <a:buFont typeface="Wingdings" panose="05000000000000000000" pitchFamily="2" charset="2"/>
                  <a:buChar char="q"/>
                </a:pPr>
                <a:r>
                  <a:rPr lang="en-IN" sz="1400" dirty="0">
                    <a:latin typeface="Tw Cen MT" panose="020B0602020104020603" pitchFamily="34" charset="0"/>
                    <a:ea typeface="Tahoma" panose="020B0604030504040204" pitchFamily="34" charset="0"/>
                    <a:cs typeface="Tahoma" panose="020B0604030504040204" pitchFamily="34" charset="0"/>
                  </a:rPr>
                  <a:t>🔹 </a:t>
                </a:r>
                <a:r>
                  <a:rPr lang="en-IN" sz="1400" b="1" dirty="0">
                    <a:latin typeface="Tw Cen MT" panose="020B0602020104020603" pitchFamily="34" charset="0"/>
                    <a:ea typeface="Tahoma" panose="020B0604030504040204" pitchFamily="34" charset="0"/>
                    <a:cs typeface="Tahoma" panose="020B0604030504040204" pitchFamily="34" charset="0"/>
                  </a:rPr>
                  <a:t>Highlighted titles</a:t>
                </a:r>
                <a:endParaRPr lang="en-IN" sz="1400" dirty="0">
                  <a:latin typeface="Tw Cen MT" panose="020B0602020104020603" pitchFamily="34" charset="0"/>
                  <a:ea typeface="Tahoma" panose="020B0604030504040204" pitchFamily="34" charset="0"/>
                  <a:cs typeface="Tahoma" panose="020B0604030504040204" pitchFamily="34" charset="0"/>
                </a:endParaRPr>
              </a:p>
              <a:p>
                <a:pPr marL="742950" lvl="1" indent="-285750">
                  <a:buFont typeface="Wingdings" panose="05000000000000000000" pitchFamily="2" charset="2"/>
                  <a:buChar char="q"/>
                </a:pPr>
                <a:r>
                  <a:rPr lang="en-IN" sz="1400" dirty="0">
                    <a:latin typeface="Tw Cen MT" panose="020B0602020104020603" pitchFamily="34" charset="0"/>
                    <a:ea typeface="Tahoma" panose="020B0604030504040204" pitchFamily="34" charset="0"/>
                    <a:cs typeface="Tahoma" panose="020B0604030504040204" pitchFamily="34" charset="0"/>
                  </a:rPr>
                  <a:t>📍 </a:t>
                </a:r>
                <a:r>
                  <a:rPr lang="en-IN" sz="1400" b="1" dirty="0">
                    <a:latin typeface="Tw Cen MT" panose="020B0602020104020603" pitchFamily="34" charset="0"/>
                    <a:ea typeface="Tahoma" panose="020B0604030504040204" pitchFamily="34" charset="0"/>
                    <a:cs typeface="Tahoma" panose="020B0604030504040204" pitchFamily="34" charset="0"/>
                  </a:rPr>
                  <a:t>Location, Experience, Type, and Posting Date</a:t>
                </a:r>
                <a:endParaRPr lang="en-IN" sz="1400" dirty="0">
                  <a:latin typeface="Tw Cen MT" panose="020B0602020104020603" pitchFamily="34" charset="0"/>
                  <a:ea typeface="Tahoma" panose="020B0604030504040204" pitchFamily="34" charset="0"/>
                  <a:cs typeface="Tahoma" panose="020B0604030504040204" pitchFamily="34" charset="0"/>
                </a:endParaRPr>
              </a:p>
              <a:p>
                <a:pPr marL="742950" lvl="1" indent="-285750">
                  <a:buFont typeface="Wingdings" panose="05000000000000000000" pitchFamily="2" charset="2"/>
                  <a:buChar char="q"/>
                </a:pPr>
                <a:r>
                  <a:rPr lang="en-IN" sz="1400" dirty="0">
                    <a:latin typeface="Tw Cen MT" panose="020B0602020104020603" pitchFamily="34" charset="0"/>
                    <a:ea typeface="Tahoma" panose="020B0604030504040204" pitchFamily="34" charset="0"/>
                    <a:cs typeface="Tahoma" panose="020B0604030504040204" pitchFamily="34" charset="0"/>
                  </a:rPr>
                  <a:t>🔢 </a:t>
                </a:r>
                <a:r>
                  <a:rPr lang="en-IN" sz="1400" b="1" dirty="0">
                    <a:latin typeface="Tw Cen MT" panose="020B0602020104020603" pitchFamily="34" charset="0"/>
                    <a:ea typeface="Tahoma" panose="020B0604030504040204" pitchFamily="34" charset="0"/>
                    <a:cs typeface="Tahoma" panose="020B0604030504040204" pitchFamily="34" charset="0"/>
                  </a:rPr>
                  <a:t>Similarity score in %</a:t>
                </a:r>
                <a:endParaRPr lang="en-IN" sz="1400" dirty="0">
                  <a:latin typeface="Tw Cen MT" panose="020B0602020104020603" pitchFamily="34" charset="0"/>
                  <a:ea typeface="Tahoma" panose="020B0604030504040204" pitchFamily="34" charset="0"/>
                  <a:cs typeface="Tahoma" panose="020B0604030504040204" pitchFamily="34" charset="0"/>
                </a:endParaRPr>
              </a:p>
              <a:p>
                <a:pPr marL="285750" indent="-285750">
                  <a:buFont typeface="Wingdings" panose="05000000000000000000" pitchFamily="2" charset="2"/>
                  <a:buChar char="q"/>
                </a:pPr>
                <a:r>
                  <a:rPr lang="en-IN" sz="1400" dirty="0">
                    <a:latin typeface="Tw Cen MT" panose="020B0602020104020603" pitchFamily="34" charset="0"/>
                    <a:ea typeface="Tahoma" panose="020B0604030504040204" pitchFamily="34" charset="0"/>
                    <a:cs typeface="Tahoma" panose="020B0604030504040204" pitchFamily="34" charset="0"/>
                  </a:rPr>
                  <a:t>Results are styled for </a:t>
                </a:r>
                <a:r>
                  <a:rPr lang="en-IN" sz="1400" b="1" dirty="0">
                    <a:latin typeface="Tw Cen MT" panose="020B0602020104020603" pitchFamily="34" charset="0"/>
                    <a:ea typeface="Tahoma" panose="020B0604030504040204" pitchFamily="34" charset="0"/>
                    <a:cs typeface="Tahoma" panose="020B0604030504040204" pitchFamily="34" charset="0"/>
                  </a:rPr>
                  <a:t>readability</a:t>
                </a:r>
                <a:r>
                  <a:rPr lang="en-IN" sz="1400" dirty="0">
                    <a:latin typeface="Tw Cen MT" panose="020B0602020104020603" pitchFamily="34" charset="0"/>
                    <a:ea typeface="Tahoma" panose="020B0604030504040204" pitchFamily="34" charset="0"/>
                    <a:cs typeface="Tahoma" panose="020B0604030504040204" pitchFamily="34" charset="0"/>
                  </a:rPr>
                  <a:t> and </a:t>
                </a:r>
                <a:r>
                  <a:rPr lang="en-IN" sz="1400" b="1" dirty="0">
                    <a:latin typeface="Tw Cen MT" panose="020B0602020104020603" pitchFamily="34" charset="0"/>
                    <a:ea typeface="Tahoma" panose="020B0604030504040204" pitchFamily="34" charset="0"/>
                    <a:cs typeface="Tahoma" panose="020B0604030504040204" pitchFamily="34" charset="0"/>
                  </a:rPr>
                  <a:t>scrollable exploration</a:t>
                </a:r>
                <a:endParaRPr lang="en-IN" sz="1400" dirty="0">
                  <a:latin typeface="Tw Cen MT" panose="020B0602020104020603" pitchFamily="34" charset="0"/>
                  <a:ea typeface="Tahoma" panose="020B0604030504040204" pitchFamily="34" charset="0"/>
                  <a:cs typeface="Tahoma" panose="020B0604030504040204" pitchFamily="34" charset="0"/>
                </a:endParaRPr>
              </a:p>
            </p:txBody>
          </p:sp>
          <p:grpSp>
            <p:nvGrpSpPr>
              <p:cNvPr id="2081" name="Group 2080">
                <a:extLst>
                  <a:ext uri="{FF2B5EF4-FFF2-40B4-BE49-F238E27FC236}">
                    <a16:creationId xmlns:a16="http://schemas.microsoft.com/office/drawing/2014/main" id="{F1CC658B-3E92-F6E8-AD7F-9E9FD3649951}"/>
                  </a:ext>
                </a:extLst>
              </p:cNvPr>
              <p:cNvGrpSpPr/>
              <p:nvPr/>
            </p:nvGrpSpPr>
            <p:grpSpPr>
              <a:xfrm>
                <a:off x="941877" y="1958923"/>
                <a:ext cx="930934" cy="586139"/>
                <a:chOff x="941877" y="2030601"/>
                <a:chExt cx="930934" cy="586139"/>
              </a:xfrm>
            </p:grpSpPr>
            <p:grpSp>
              <p:nvGrpSpPr>
                <p:cNvPr id="61" name="Group 60">
                  <a:extLst>
                    <a:ext uri="{FF2B5EF4-FFF2-40B4-BE49-F238E27FC236}">
                      <a16:creationId xmlns:a16="http://schemas.microsoft.com/office/drawing/2014/main" id="{CD12C061-8FC7-2E4A-9492-90F7FE8AC11A}"/>
                    </a:ext>
                  </a:extLst>
                </p:cNvPr>
                <p:cNvGrpSpPr/>
                <p:nvPr/>
              </p:nvGrpSpPr>
              <p:grpSpPr>
                <a:xfrm>
                  <a:off x="941877" y="2030601"/>
                  <a:ext cx="930934" cy="586139"/>
                  <a:chOff x="920816" y="2053524"/>
                  <a:chExt cx="1294484" cy="815037"/>
                </a:xfrm>
              </p:grpSpPr>
              <p:sp>
                <p:nvSpPr>
                  <p:cNvPr id="62" name="Rectangle: Rounded Corners 61">
                    <a:extLst>
                      <a:ext uri="{FF2B5EF4-FFF2-40B4-BE49-F238E27FC236}">
                        <a16:creationId xmlns:a16="http://schemas.microsoft.com/office/drawing/2014/main" id="{1A1F072A-1030-EB70-F6E5-406FF2E1544C}"/>
                      </a:ext>
                    </a:extLst>
                  </p:cNvPr>
                  <p:cNvSpPr/>
                  <p:nvPr/>
                </p:nvSpPr>
                <p:spPr>
                  <a:xfrm rot="18900000">
                    <a:off x="920816" y="2233116"/>
                    <a:ext cx="455856" cy="455857"/>
                  </a:xfrm>
                  <a:prstGeom prst="roundRect">
                    <a:avLst>
                      <a:gd name="adj" fmla="val 9141"/>
                    </a:avLst>
                  </a:prstGeom>
                  <a:gradFill flip="none" rotWithShape="1">
                    <a:gsLst>
                      <a:gs pos="0">
                        <a:srgbClr val="BFBEBE"/>
                      </a:gs>
                      <a:gs pos="100000">
                        <a:schemeClr val="bg1">
                          <a:lumMod val="9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63" name="Rectangle: Rounded Corners 62">
                    <a:extLst>
                      <a:ext uri="{FF2B5EF4-FFF2-40B4-BE49-F238E27FC236}">
                        <a16:creationId xmlns:a16="http://schemas.microsoft.com/office/drawing/2014/main" id="{D067A10A-31B0-CEE4-EA7D-92D055A5BFDA}"/>
                      </a:ext>
                    </a:extLst>
                  </p:cNvPr>
                  <p:cNvSpPr/>
                  <p:nvPr/>
                </p:nvSpPr>
                <p:spPr>
                  <a:xfrm rot="18900000">
                    <a:off x="1759444" y="2233117"/>
                    <a:ext cx="455856" cy="455857"/>
                  </a:xfrm>
                  <a:prstGeom prst="roundRect">
                    <a:avLst>
                      <a:gd name="adj" fmla="val 9141"/>
                    </a:avLst>
                  </a:prstGeom>
                  <a:gradFill flip="none" rotWithShape="1">
                    <a:gsLst>
                      <a:gs pos="0">
                        <a:srgbClr val="BFBEBE"/>
                      </a:gs>
                      <a:gs pos="100000">
                        <a:schemeClr val="bg1">
                          <a:lumMod val="9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48" name="Rectangle: Rounded Corners 2047">
                    <a:extLst>
                      <a:ext uri="{FF2B5EF4-FFF2-40B4-BE49-F238E27FC236}">
                        <a16:creationId xmlns:a16="http://schemas.microsoft.com/office/drawing/2014/main" id="{BE05C8A5-9543-6AC1-58FB-42AF9A02E31C}"/>
                      </a:ext>
                    </a:extLst>
                  </p:cNvPr>
                  <p:cNvSpPr/>
                  <p:nvPr/>
                </p:nvSpPr>
                <p:spPr>
                  <a:xfrm rot="2700000">
                    <a:off x="1160540" y="2053524"/>
                    <a:ext cx="815037" cy="815038"/>
                  </a:xfrm>
                  <a:prstGeom prst="roundRect">
                    <a:avLst>
                      <a:gd name="adj" fmla="val 914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grpSp>
            <p:sp>
              <p:nvSpPr>
                <p:cNvPr id="2076" name="TextBox 2075">
                  <a:extLst>
                    <a:ext uri="{FF2B5EF4-FFF2-40B4-BE49-F238E27FC236}">
                      <a16:creationId xmlns:a16="http://schemas.microsoft.com/office/drawing/2014/main" id="{F27D0F9C-1DB8-98AA-3855-6530F5D11F06}"/>
                    </a:ext>
                  </a:extLst>
                </p:cNvPr>
                <p:cNvSpPr txBox="1"/>
                <p:nvPr/>
              </p:nvSpPr>
              <p:spPr>
                <a:xfrm>
                  <a:off x="1209414" y="2151182"/>
                  <a:ext cx="429071" cy="353943"/>
                </a:xfrm>
                <a:prstGeom prst="rect">
                  <a:avLst/>
                </a:prstGeom>
                <a:noFill/>
              </p:spPr>
              <p:txBody>
                <a:bodyPr wrap="none" rtlCol="0">
                  <a:sp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2160" b="1" i="0" u="none" strike="noStrike" kern="1200" cap="none" spc="0" normalizeH="0" baseline="0" noProof="0" dirty="0">
                      <a:ln>
                        <a:noFill/>
                      </a:ln>
                      <a:solidFill>
                        <a:srgbClr val="FFFFFF"/>
                      </a:solidFill>
                      <a:effectLst/>
                      <a:uLnTx/>
                      <a:uFillTx/>
                      <a:latin typeface="Georgia Pro Cond" panose="02040506050405020303" pitchFamily="18" charset="0"/>
                    </a:rPr>
                    <a:t>01</a:t>
                  </a:r>
                </a:p>
              </p:txBody>
            </p:sp>
          </p:grpSp>
        </p:grpSp>
        <p:grpSp>
          <p:nvGrpSpPr>
            <p:cNvPr id="2084" name="Group 2083">
              <a:extLst>
                <a:ext uri="{FF2B5EF4-FFF2-40B4-BE49-F238E27FC236}">
                  <a16:creationId xmlns:a16="http://schemas.microsoft.com/office/drawing/2014/main" id="{5B7E5F6F-B94D-6175-6A1A-59E0004A4ED7}"/>
                </a:ext>
              </a:extLst>
            </p:cNvPr>
            <p:cNvGrpSpPr/>
            <p:nvPr/>
          </p:nvGrpSpPr>
          <p:grpSpPr>
            <a:xfrm>
              <a:off x="250415" y="3478428"/>
              <a:ext cx="6656039" cy="933589"/>
              <a:chOff x="941877" y="3071214"/>
              <a:chExt cx="5546698" cy="777991"/>
            </a:xfrm>
          </p:grpSpPr>
          <p:sp>
            <p:nvSpPr>
              <p:cNvPr id="2060" name="Rectangle 56">
                <a:extLst>
                  <a:ext uri="{FF2B5EF4-FFF2-40B4-BE49-F238E27FC236}">
                    <a16:creationId xmlns:a16="http://schemas.microsoft.com/office/drawing/2014/main" id="{57ADE98C-6CE2-5277-D41B-36B4E1204825}"/>
                  </a:ext>
                </a:extLst>
              </p:cNvPr>
              <p:cNvSpPr/>
              <p:nvPr/>
            </p:nvSpPr>
            <p:spPr>
              <a:xfrm>
                <a:off x="1959200" y="3071214"/>
                <a:ext cx="4529375" cy="777991"/>
              </a:xfrm>
              <a:prstGeom prst="rect">
                <a:avLst/>
              </a:prstGeom>
            </p:spPr>
            <p:txBody>
              <a:bodyPr wrap="square">
                <a:sp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IN" sz="2000" b="1" i="0" u="none" strike="noStrike" kern="1200" cap="none" spc="0" normalizeH="0" baseline="0" noProof="0" dirty="0">
                    <a:ln>
                      <a:noFill/>
                    </a:ln>
                    <a:solidFill>
                      <a:srgbClr val="595959"/>
                    </a:solidFill>
                    <a:effectLst/>
                    <a:uLnTx/>
                    <a:uFillTx/>
                    <a:latin typeface="Black Ops One" panose="02000000000000000000" pitchFamily="2" charset="0"/>
                    <a:ea typeface="Lato Semibold" panose="020F0502020204030203" pitchFamily="34" charset="0"/>
                    <a:cs typeface="Poppins Medium" pitchFamily="2" charset="77"/>
                  </a:rPr>
                  <a:t>🌐 Top Country Insights</a:t>
                </a:r>
              </a:p>
              <a:p>
                <a:pPr marL="0" marR="0" lvl="0" indent="0" algn="l" defTabSz="1097280" rtl="0" eaLnBrk="1" fontAlgn="auto" latinLnBrk="0" hangingPunct="1">
                  <a:lnSpc>
                    <a:spcPts val="800"/>
                  </a:lnSpc>
                  <a:spcBef>
                    <a:spcPts val="0"/>
                  </a:spcBef>
                  <a:spcAft>
                    <a:spcPts val="0"/>
                  </a:spcAft>
                  <a:buClrTx/>
                  <a:buSzTx/>
                  <a:buFontTx/>
                  <a:buNone/>
                  <a:tabLst/>
                  <a:defRPr/>
                </a:pPr>
                <a:endParaRPr kumimoji="0" lang="en-IN" sz="2000" b="1" i="0" u="none" strike="noStrike" kern="1200" cap="none" spc="0" normalizeH="0" baseline="0" noProof="0" dirty="0">
                  <a:ln>
                    <a:noFill/>
                  </a:ln>
                  <a:solidFill>
                    <a:srgbClr val="595959"/>
                  </a:solidFill>
                  <a:effectLst/>
                  <a:uLnTx/>
                  <a:uFillTx/>
                  <a:latin typeface="Black Ops One" panose="02000000000000000000" pitchFamily="2" charset="0"/>
                  <a:ea typeface="Lato Semibold" panose="020F0502020204030203" pitchFamily="34" charset="0"/>
                  <a:cs typeface="Poppins Medium" pitchFamily="2" charset="77"/>
                </a:endParaRPr>
              </a:p>
              <a:p>
                <a:pPr marL="285750" indent="-285750">
                  <a:buFont typeface="Wingdings" panose="05000000000000000000" pitchFamily="2" charset="2"/>
                  <a:buChar char="q"/>
                </a:pPr>
                <a:r>
                  <a:rPr lang="en-IN" sz="1400" dirty="0">
                    <a:latin typeface="Tw Cen MT" panose="020B0602020104020603" pitchFamily="34" charset="0"/>
                  </a:rPr>
                  <a:t>⌛Extracted and visualized </a:t>
                </a:r>
                <a:r>
                  <a:rPr lang="en-IN" sz="1400" b="1" dirty="0">
                    <a:latin typeface="Tw Cen MT" panose="020B0602020104020603" pitchFamily="34" charset="0"/>
                  </a:rPr>
                  <a:t>top 5 countries</a:t>
                </a:r>
                <a:r>
                  <a:rPr lang="en-IN" sz="1400" dirty="0">
                    <a:latin typeface="Tw Cen MT" panose="020B0602020104020603" pitchFamily="34" charset="0"/>
                  </a:rPr>
                  <a:t> with most matching jobs</a:t>
                </a:r>
              </a:p>
              <a:p>
                <a:pPr marL="285750" indent="-285750">
                  <a:buFont typeface="Wingdings" panose="05000000000000000000" pitchFamily="2" charset="2"/>
                  <a:buChar char="q"/>
                </a:pPr>
                <a:r>
                  <a:rPr lang="en-IN" sz="1400" dirty="0">
                    <a:latin typeface="Tw Cen MT" panose="020B0602020104020603" pitchFamily="34" charset="0"/>
                  </a:rPr>
                  <a:t>📈 Used </a:t>
                </a:r>
                <a:r>
                  <a:rPr lang="en-IN" sz="1400" b="1" dirty="0">
                    <a:latin typeface="Tw Cen MT" panose="020B0602020104020603" pitchFamily="34" charset="0"/>
                  </a:rPr>
                  <a:t>Matplotlib bar chart</a:t>
                </a:r>
                <a:r>
                  <a:rPr lang="en-IN" sz="1400" dirty="0">
                    <a:latin typeface="Tw Cen MT" panose="020B0602020104020603" pitchFamily="34" charset="0"/>
                  </a:rPr>
                  <a:t> for a clean and clear overview</a:t>
                </a:r>
              </a:p>
            </p:txBody>
          </p:sp>
          <p:grpSp>
            <p:nvGrpSpPr>
              <p:cNvPr id="2083" name="Group 2082">
                <a:extLst>
                  <a:ext uri="{FF2B5EF4-FFF2-40B4-BE49-F238E27FC236}">
                    <a16:creationId xmlns:a16="http://schemas.microsoft.com/office/drawing/2014/main" id="{4F0ECC39-50E7-1273-5CC7-1EC3D0028961}"/>
                  </a:ext>
                </a:extLst>
              </p:cNvPr>
              <p:cNvGrpSpPr/>
              <p:nvPr/>
            </p:nvGrpSpPr>
            <p:grpSpPr>
              <a:xfrm>
                <a:off x="941877" y="3155186"/>
                <a:ext cx="930934" cy="586138"/>
                <a:chOff x="941877" y="3153031"/>
                <a:chExt cx="930934" cy="586138"/>
              </a:xfrm>
            </p:grpSpPr>
            <p:grpSp>
              <p:nvGrpSpPr>
                <p:cNvPr id="2056" name="Group 2055">
                  <a:extLst>
                    <a:ext uri="{FF2B5EF4-FFF2-40B4-BE49-F238E27FC236}">
                      <a16:creationId xmlns:a16="http://schemas.microsoft.com/office/drawing/2014/main" id="{C0451E0D-D406-814C-1928-E798ECF8FB68}"/>
                    </a:ext>
                  </a:extLst>
                </p:cNvPr>
                <p:cNvGrpSpPr/>
                <p:nvPr/>
              </p:nvGrpSpPr>
              <p:grpSpPr>
                <a:xfrm>
                  <a:off x="941877" y="3153031"/>
                  <a:ext cx="930934" cy="586138"/>
                  <a:chOff x="920816" y="2053524"/>
                  <a:chExt cx="1294484" cy="815037"/>
                </a:xfrm>
              </p:grpSpPr>
              <p:sp>
                <p:nvSpPr>
                  <p:cNvPr id="2057" name="Rectangle: Rounded Corners 2056">
                    <a:extLst>
                      <a:ext uri="{FF2B5EF4-FFF2-40B4-BE49-F238E27FC236}">
                        <a16:creationId xmlns:a16="http://schemas.microsoft.com/office/drawing/2014/main" id="{C8BD8D9B-09CB-8FEA-5040-834ECE519BBD}"/>
                      </a:ext>
                    </a:extLst>
                  </p:cNvPr>
                  <p:cNvSpPr/>
                  <p:nvPr/>
                </p:nvSpPr>
                <p:spPr>
                  <a:xfrm rot="18900000">
                    <a:off x="920816" y="2233116"/>
                    <a:ext cx="455856" cy="455857"/>
                  </a:xfrm>
                  <a:prstGeom prst="roundRect">
                    <a:avLst>
                      <a:gd name="adj" fmla="val 9141"/>
                    </a:avLst>
                  </a:prstGeom>
                  <a:gradFill flip="none" rotWithShape="1">
                    <a:gsLst>
                      <a:gs pos="0">
                        <a:srgbClr val="BFBEBE"/>
                      </a:gs>
                      <a:gs pos="100000">
                        <a:schemeClr val="bg1">
                          <a:lumMod val="9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58" name="Rectangle: Rounded Corners 2057">
                    <a:extLst>
                      <a:ext uri="{FF2B5EF4-FFF2-40B4-BE49-F238E27FC236}">
                        <a16:creationId xmlns:a16="http://schemas.microsoft.com/office/drawing/2014/main" id="{34E8DB87-D366-D92E-3525-FF0194AFC83B}"/>
                      </a:ext>
                    </a:extLst>
                  </p:cNvPr>
                  <p:cNvSpPr/>
                  <p:nvPr/>
                </p:nvSpPr>
                <p:spPr>
                  <a:xfrm rot="18900000">
                    <a:off x="1759444" y="2233117"/>
                    <a:ext cx="455856" cy="455857"/>
                  </a:xfrm>
                  <a:prstGeom prst="roundRect">
                    <a:avLst>
                      <a:gd name="adj" fmla="val 9141"/>
                    </a:avLst>
                  </a:prstGeom>
                  <a:gradFill flip="none" rotWithShape="1">
                    <a:gsLst>
                      <a:gs pos="0">
                        <a:srgbClr val="BFBEBE"/>
                      </a:gs>
                      <a:gs pos="100000">
                        <a:schemeClr val="bg1">
                          <a:lumMod val="9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59" name="Rectangle: Rounded Corners 2058">
                    <a:extLst>
                      <a:ext uri="{FF2B5EF4-FFF2-40B4-BE49-F238E27FC236}">
                        <a16:creationId xmlns:a16="http://schemas.microsoft.com/office/drawing/2014/main" id="{2BB48DE6-7B0F-61B7-C57D-0312993E98EA}"/>
                      </a:ext>
                    </a:extLst>
                  </p:cNvPr>
                  <p:cNvSpPr/>
                  <p:nvPr/>
                </p:nvSpPr>
                <p:spPr>
                  <a:xfrm rot="2700000">
                    <a:off x="1160540" y="2053524"/>
                    <a:ext cx="815037" cy="815038"/>
                  </a:xfrm>
                  <a:prstGeom prst="roundRect">
                    <a:avLst>
                      <a:gd name="adj" fmla="val 914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grpSp>
            <p:sp>
              <p:nvSpPr>
                <p:cNvPr id="2078" name="TextBox 2077">
                  <a:extLst>
                    <a:ext uri="{FF2B5EF4-FFF2-40B4-BE49-F238E27FC236}">
                      <a16:creationId xmlns:a16="http://schemas.microsoft.com/office/drawing/2014/main" id="{611AED97-EE9D-04B4-287B-5CDCFEDBA7A1}"/>
                    </a:ext>
                  </a:extLst>
                </p:cNvPr>
                <p:cNvSpPr txBox="1"/>
                <p:nvPr/>
              </p:nvSpPr>
              <p:spPr>
                <a:xfrm>
                  <a:off x="1194053" y="3281084"/>
                  <a:ext cx="426399" cy="353944"/>
                </a:xfrm>
                <a:prstGeom prst="rect">
                  <a:avLst/>
                </a:prstGeom>
                <a:noFill/>
              </p:spPr>
              <p:txBody>
                <a:bodyPr wrap="none" rtlCol="0">
                  <a:sp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2160" b="1" i="0" u="none" strike="noStrike" kern="1200" cap="none" spc="0" normalizeH="0" baseline="0" noProof="0" dirty="0">
                      <a:ln>
                        <a:noFill/>
                      </a:ln>
                      <a:solidFill>
                        <a:srgbClr val="FFFFFF"/>
                      </a:solidFill>
                      <a:effectLst/>
                      <a:uLnTx/>
                      <a:uFillTx/>
                      <a:latin typeface="Georgia Pro Cond" panose="02040506050405020303" pitchFamily="18" charset="0"/>
                    </a:rPr>
                    <a:t>02</a:t>
                  </a:r>
                </a:p>
              </p:txBody>
            </p:sp>
          </p:grpSp>
        </p:grpSp>
        <p:grpSp>
          <p:nvGrpSpPr>
            <p:cNvPr id="2086" name="Group 2085">
              <a:extLst>
                <a:ext uri="{FF2B5EF4-FFF2-40B4-BE49-F238E27FC236}">
                  <a16:creationId xmlns:a16="http://schemas.microsoft.com/office/drawing/2014/main" id="{B60B63E4-94B0-B691-9416-31EFE92E971E}"/>
                </a:ext>
              </a:extLst>
            </p:cNvPr>
            <p:cNvGrpSpPr/>
            <p:nvPr/>
          </p:nvGrpSpPr>
          <p:grpSpPr>
            <a:xfrm>
              <a:off x="258879" y="4836422"/>
              <a:ext cx="7389809" cy="1364477"/>
              <a:chOff x="941877" y="4002151"/>
              <a:chExt cx="6158174" cy="1137064"/>
            </a:xfrm>
          </p:grpSpPr>
          <p:sp>
            <p:nvSpPr>
              <p:cNvPr id="2065" name="Rectangle 56">
                <a:extLst>
                  <a:ext uri="{FF2B5EF4-FFF2-40B4-BE49-F238E27FC236}">
                    <a16:creationId xmlns:a16="http://schemas.microsoft.com/office/drawing/2014/main" id="{BEBE53BE-E129-4A24-B30B-524EF59FA75E}"/>
                  </a:ext>
                </a:extLst>
              </p:cNvPr>
              <p:cNvSpPr/>
              <p:nvPr/>
            </p:nvSpPr>
            <p:spPr>
              <a:xfrm>
                <a:off x="1950238" y="4002151"/>
                <a:ext cx="5149813" cy="1137064"/>
              </a:xfrm>
              <a:prstGeom prst="rect">
                <a:avLst/>
              </a:prstGeom>
            </p:spPr>
            <p:txBody>
              <a:bodyPr wrap="square">
                <a:spAutoFit/>
              </a:bodyPr>
              <a:lstStyle/>
              <a:p>
                <a:pPr marL="0" marR="0" lvl="0" indent="0" algn="l" defTabSz="1097280" rtl="0" eaLnBrk="1" fontAlgn="auto" latinLnBrk="0" hangingPunct="1">
                  <a:lnSpc>
                    <a:spcPct val="100000"/>
                  </a:lnSpc>
                  <a:spcBef>
                    <a:spcPts val="0"/>
                  </a:spcBef>
                  <a:spcAft>
                    <a:spcPts val="0"/>
                  </a:spcAft>
                  <a:buClrTx/>
                  <a:buSzTx/>
                  <a:buFontTx/>
                  <a:buNone/>
                  <a:tabLst>
                    <a:tab pos="540000" algn="l"/>
                  </a:tabLst>
                  <a:defRPr/>
                </a:pPr>
                <a:r>
                  <a:rPr kumimoji="0" lang="en-US" sz="2000" b="1" i="0" u="none" strike="noStrike" kern="1200" cap="none" spc="0" normalizeH="0" baseline="0" noProof="0" dirty="0">
                    <a:ln>
                      <a:noFill/>
                    </a:ln>
                    <a:solidFill>
                      <a:srgbClr val="595959"/>
                    </a:solidFill>
                    <a:effectLst/>
                    <a:uLnTx/>
                    <a:uFillTx/>
                    <a:latin typeface="Black Ops One" panose="02000000000000000000" pitchFamily="2" charset="0"/>
                    <a:ea typeface="Lato Semibold" panose="020F0502020204030203" pitchFamily="34" charset="0"/>
                    <a:cs typeface="Poppins Medium" pitchFamily="2" charset="77"/>
                  </a:rPr>
                  <a:t>📥 PDF Report Generation</a:t>
                </a:r>
              </a:p>
              <a:p>
                <a:pPr marL="0" marR="0" lvl="0" indent="0" algn="l" defTabSz="1097280" rtl="0" eaLnBrk="1" fontAlgn="auto" latinLnBrk="0" hangingPunct="1">
                  <a:lnSpc>
                    <a:spcPts val="800"/>
                  </a:lnSpc>
                  <a:spcBef>
                    <a:spcPts val="0"/>
                  </a:spcBef>
                  <a:spcAft>
                    <a:spcPts val="0"/>
                  </a:spcAft>
                  <a:buClrTx/>
                  <a:buSzTx/>
                  <a:buFontTx/>
                  <a:buNone/>
                  <a:tabLst>
                    <a:tab pos="540000" algn="l"/>
                  </a:tabLst>
                  <a:defRPr/>
                </a:pPr>
                <a:endParaRPr lang="en-US" sz="2000" b="1" dirty="0">
                  <a:solidFill>
                    <a:srgbClr val="595959"/>
                  </a:solidFill>
                  <a:latin typeface="Black Ops One" panose="02000000000000000000" pitchFamily="2" charset="0"/>
                  <a:ea typeface="Lato Semibold" panose="020F0502020204030203" pitchFamily="34" charset="0"/>
                  <a:cs typeface="Poppins Medium" pitchFamily="2" charset="77"/>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Added a feature to </a:t>
                </a:r>
                <a:r>
                  <a:rPr kumimoji="0" lang="en-US" altLang="en-US" sz="1400" b="1" i="0" u="none" strike="noStrike" cap="none" normalizeH="0" baseline="0" dirty="0">
                    <a:ln>
                      <a:noFill/>
                    </a:ln>
                    <a:solidFill>
                      <a:schemeClr val="tx1"/>
                    </a:solidFill>
                    <a:effectLst/>
                    <a:latin typeface="Tw Cen MT" panose="020B0602020104020603" pitchFamily="34" charset="0"/>
                  </a:rPr>
                  <a:t>download results as a PDF</a:t>
                </a:r>
                <a:r>
                  <a:rPr kumimoji="0" lang="en-US" altLang="en-US" sz="1400" b="0" i="0" u="none" strike="noStrike" cap="none" normalizeH="0" baseline="0" dirty="0">
                    <a:ln>
                      <a:noFill/>
                    </a:ln>
                    <a:solidFill>
                      <a:schemeClr val="tx1"/>
                    </a:solidFill>
                    <a:effectLst/>
                    <a:latin typeface="Tw Cen MT" panose="020B0602020104020603" pitchFamily="34" charset="0"/>
                  </a:rPr>
                  <a:t>:</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 Job title, location, experience, job type</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 Keywords and similarity %</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Styled with </a:t>
                </a:r>
                <a:r>
                  <a:rPr kumimoji="0" lang="en-US" altLang="en-US" sz="1400" b="1" i="0" u="none" strike="noStrike" cap="none" normalizeH="0" baseline="0" dirty="0">
                    <a:ln>
                      <a:noFill/>
                    </a:ln>
                    <a:solidFill>
                      <a:schemeClr val="tx1"/>
                    </a:solidFill>
                    <a:effectLst/>
                    <a:latin typeface="Tw Cen MT" panose="020B0602020104020603" pitchFamily="34" charset="0"/>
                  </a:rPr>
                  <a:t>FPDF</a:t>
                </a:r>
                <a:r>
                  <a:rPr kumimoji="0" lang="en-US" altLang="en-US" sz="1400" b="0" i="0" u="none" strike="noStrike" cap="none" normalizeH="0" baseline="0" dirty="0">
                    <a:ln>
                      <a:noFill/>
                    </a:ln>
                    <a:solidFill>
                      <a:schemeClr val="tx1"/>
                    </a:solidFill>
                    <a:effectLst/>
                    <a:latin typeface="Tw Cen MT" panose="020B0602020104020603" pitchFamily="34" charset="0"/>
                  </a:rPr>
                  <a:t> for clear formatting and readable output</a:t>
                </a:r>
              </a:p>
            </p:txBody>
          </p:sp>
          <p:grpSp>
            <p:nvGrpSpPr>
              <p:cNvPr id="2085" name="Group 2084">
                <a:extLst>
                  <a:ext uri="{FF2B5EF4-FFF2-40B4-BE49-F238E27FC236}">
                    <a16:creationId xmlns:a16="http://schemas.microsoft.com/office/drawing/2014/main" id="{09A56C0C-BB0C-9625-60B3-D2D0D8F59328}"/>
                  </a:ext>
                </a:extLst>
              </p:cNvPr>
              <p:cNvGrpSpPr/>
              <p:nvPr/>
            </p:nvGrpSpPr>
            <p:grpSpPr>
              <a:xfrm>
                <a:off x="941877" y="4277615"/>
                <a:ext cx="930934" cy="586138"/>
                <a:chOff x="941877" y="4275460"/>
                <a:chExt cx="930934" cy="586138"/>
              </a:xfrm>
            </p:grpSpPr>
            <p:grpSp>
              <p:nvGrpSpPr>
                <p:cNvPr id="2061" name="Group 2060">
                  <a:extLst>
                    <a:ext uri="{FF2B5EF4-FFF2-40B4-BE49-F238E27FC236}">
                      <a16:creationId xmlns:a16="http://schemas.microsoft.com/office/drawing/2014/main" id="{18B390D2-4C27-0B5B-7497-3995A3B911CA}"/>
                    </a:ext>
                  </a:extLst>
                </p:cNvPr>
                <p:cNvGrpSpPr/>
                <p:nvPr/>
              </p:nvGrpSpPr>
              <p:grpSpPr>
                <a:xfrm>
                  <a:off x="941877" y="4275460"/>
                  <a:ext cx="930934" cy="586138"/>
                  <a:chOff x="920816" y="2053524"/>
                  <a:chExt cx="1294484" cy="815037"/>
                </a:xfrm>
              </p:grpSpPr>
              <p:sp>
                <p:nvSpPr>
                  <p:cNvPr id="2062" name="Rectangle: Rounded Corners 2061">
                    <a:extLst>
                      <a:ext uri="{FF2B5EF4-FFF2-40B4-BE49-F238E27FC236}">
                        <a16:creationId xmlns:a16="http://schemas.microsoft.com/office/drawing/2014/main" id="{C878B626-A3E3-ED0B-AA5F-EE0EF95D22FF}"/>
                      </a:ext>
                    </a:extLst>
                  </p:cNvPr>
                  <p:cNvSpPr/>
                  <p:nvPr/>
                </p:nvSpPr>
                <p:spPr>
                  <a:xfrm rot="18900000">
                    <a:off x="920816" y="2233116"/>
                    <a:ext cx="455856" cy="455857"/>
                  </a:xfrm>
                  <a:prstGeom prst="roundRect">
                    <a:avLst>
                      <a:gd name="adj" fmla="val 9141"/>
                    </a:avLst>
                  </a:prstGeom>
                  <a:gradFill flip="none" rotWithShape="1">
                    <a:gsLst>
                      <a:gs pos="0">
                        <a:srgbClr val="BFBEBE"/>
                      </a:gs>
                      <a:gs pos="100000">
                        <a:schemeClr val="bg1">
                          <a:lumMod val="9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63" name="Rectangle: Rounded Corners 2062">
                    <a:extLst>
                      <a:ext uri="{FF2B5EF4-FFF2-40B4-BE49-F238E27FC236}">
                        <a16:creationId xmlns:a16="http://schemas.microsoft.com/office/drawing/2014/main" id="{C682D4F2-B5CC-81B8-89AB-BA3EC0AFD3C8}"/>
                      </a:ext>
                    </a:extLst>
                  </p:cNvPr>
                  <p:cNvSpPr/>
                  <p:nvPr/>
                </p:nvSpPr>
                <p:spPr>
                  <a:xfrm rot="18900000">
                    <a:off x="1759444" y="2233117"/>
                    <a:ext cx="455856" cy="455857"/>
                  </a:xfrm>
                  <a:prstGeom prst="roundRect">
                    <a:avLst>
                      <a:gd name="adj" fmla="val 9141"/>
                    </a:avLst>
                  </a:prstGeom>
                  <a:gradFill flip="none" rotWithShape="1">
                    <a:gsLst>
                      <a:gs pos="0">
                        <a:srgbClr val="BFBEBE"/>
                      </a:gs>
                      <a:gs pos="100000">
                        <a:schemeClr val="bg1">
                          <a:lumMod val="9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64" name="Rectangle: Rounded Corners 2063">
                    <a:extLst>
                      <a:ext uri="{FF2B5EF4-FFF2-40B4-BE49-F238E27FC236}">
                        <a16:creationId xmlns:a16="http://schemas.microsoft.com/office/drawing/2014/main" id="{43B9ED7A-922F-A5E8-8024-8DE6877E83CE}"/>
                      </a:ext>
                    </a:extLst>
                  </p:cNvPr>
                  <p:cNvSpPr/>
                  <p:nvPr/>
                </p:nvSpPr>
                <p:spPr>
                  <a:xfrm rot="2700000">
                    <a:off x="1160540" y="2053524"/>
                    <a:ext cx="815037" cy="815038"/>
                  </a:xfrm>
                  <a:prstGeom prst="roundRect">
                    <a:avLst>
                      <a:gd name="adj" fmla="val 914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grpSp>
            <p:sp>
              <p:nvSpPr>
                <p:cNvPr id="2079" name="TextBox 2078">
                  <a:extLst>
                    <a:ext uri="{FF2B5EF4-FFF2-40B4-BE49-F238E27FC236}">
                      <a16:creationId xmlns:a16="http://schemas.microsoft.com/office/drawing/2014/main" id="{191ED860-CFED-4CAB-084D-4FFEEA2B3D71}"/>
                    </a:ext>
                  </a:extLst>
                </p:cNvPr>
                <p:cNvSpPr txBox="1"/>
                <p:nvPr/>
              </p:nvSpPr>
              <p:spPr>
                <a:xfrm>
                  <a:off x="1188909" y="4399468"/>
                  <a:ext cx="426399" cy="353943"/>
                </a:xfrm>
                <a:prstGeom prst="rect">
                  <a:avLst/>
                </a:prstGeom>
                <a:noFill/>
              </p:spPr>
              <p:txBody>
                <a:bodyPr wrap="none" rtlCol="0">
                  <a:sp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2160" b="1" i="0" u="none" strike="noStrike" kern="1200" cap="none" spc="0" normalizeH="0" baseline="0" noProof="0" dirty="0">
                      <a:ln>
                        <a:noFill/>
                      </a:ln>
                      <a:solidFill>
                        <a:srgbClr val="FFFFFF"/>
                      </a:solidFill>
                      <a:effectLst/>
                      <a:uLnTx/>
                      <a:uFillTx/>
                      <a:latin typeface="Georgia Pro Cond" panose="02040506050405020303" pitchFamily="18" charset="0"/>
                    </a:rPr>
                    <a:t>03</a:t>
                  </a:r>
                </a:p>
              </p:txBody>
            </p:sp>
          </p:grpSp>
        </p:grpSp>
        <p:grpSp>
          <p:nvGrpSpPr>
            <p:cNvPr id="2088" name="Group 2087">
              <a:extLst>
                <a:ext uri="{FF2B5EF4-FFF2-40B4-BE49-F238E27FC236}">
                  <a16:creationId xmlns:a16="http://schemas.microsoft.com/office/drawing/2014/main" id="{19AB25A9-A6C5-DEE4-8BC8-BD7F99C92822}"/>
                </a:ext>
              </a:extLst>
            </p:cNvPr>
            <p:cNvGrpSpPr/>
            <p:nvPr/>
          </p:nvGrpSpPr>
          <p:grpSpPr>
            <a:xfrm>
              <a:off x="250415" y="6625303"/>
              <a:ext cx="7200252" cy="1389098"/>
              <a:chOff x="941877" y="5040491"/>
              <a:chExt cx="5788709" cy="1157581"/>
            </a:xfrm>
          </p:grpSpPr>
          <p:sp>
            <p:nvSpPr>
              <p:cNvPr id="2070" name="Rectangle 56">
                <a:extLst>
                  <a:ext uri="{FF2B5EF4-FFF2-40B4-BE49-F238E27FC236}">
                    <a16:creationId xmlns:a16="http://schemas.microsoft.com/office/drawing/2014/main" id="{5B285AD5-551C-3033-67C1-3CB2F9A124D9}"/>
                  </a:ext>
                </a:extLst>
              </p:cNvPr>
              <p:cNvSpPr/>
              <p:nvPr/>
            </p:nvSpPr>
            <p:spPr>
              <a:xfrm>
                <a:off x="1959202" y="5040491"/>
                <a:ext cx="4771384" cy="1157581"/>
              </a:xfrm>
              <a:prstGeom prst="rect">
                <a:avLst/>
              </a:prstGeom>
            </p:spPr>
            <p:txBody>
              <a:bodyPr wrap="square">
                <a:sp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2160" b="1" i="0" u="none" strike="noStrike" kern="1200" cap="none" spc="0" normalizeH="0" baseline="0" noProof="0" dirty="0">
                    <a:ln>
                      <a:noFill/>
                    </a:ln>
                    <a:solidFill>
                      <a:srgbClr val="595959"/>
                    </a:solidFill>
                    <a:effectLst/>
                    <a:uLnTx/>
                    <a:uFillTx/>
                    <a:latin typeface="Black Ops One" panose="02000000000000000000" pitchFamily="2" charset="0"/>
                    <a:ea typeface="Lato Semibold" panose="020F0502020204030203" pitchFamily="34" charset="0"/>
                    <a:cs typeface="Poppins Medium" pitchFamily="2" charset="77"/>
                  </a:rPr>
                  <a:t>⚡ Final Highlights</a:t>
                </a:r>
              </a:p>
              <a:p>
                <a:pPr marL="0" marR="0" lvl="0" indent="0" algn="l" defTabSz="1097280" rtl="0" eaLnBrk="1" fontAlgn="auto" latinLnBrk="0" hangingPunct="1">
                  <a:lnSpc>
                    <a:spcPts val="800"/>
                  </a:lnSpc>
                  <a:spcBef>
                    <a:spcPts val="0"/>
                  </a:spcBef>
                  <a:spcAft>
                    <a:spcPts val="0"/>
                  </a:spcAft>
                  <a:buClrTx/>
                  <a:buSzTx/>
                  <a:buFontTx/>
                  <a:buNone/>
                  <a:tabLst/>
                  <a:defRPr/>
                </a:pPr>
                <a:endParaRPr lang="en-US" sz="2160" b="1" dirty="0">
                  <a:solidFill>
                    <a:srgbClr val="595959"/>
                  </a:solidFill>
                  <a:latin typeface="Black Ops One" panose="02000000000000000000" pitchFamily="2" charset="0"/>
                  <a:ea typeface="Lato Semibold" panose="020F0502020204030203" pitchFamily="34" charset="0"/>
                  <a:cs typeface="Poppins Medium" pitchFamily="2" charset="77"/>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 Real-time filtering, smart recommendations, and export-ready results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 Fast, interpretable, and scalable solution for large job datasets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 All resources (model, vectorizer, dataset) loaded efficiently using caching</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 Offers a </a:t>
                </a:r>
                <a:r>
                  <a:rPr kumimoji="0" lang="en-US" altLang="en-US" sz="1400" b="1" i="0" u="none" strike="noStrike" cap="none" normalizeH="0" baseline="0" dirty="0">
                    <a:ln>
                      <a:noFill/>
                    </a:ln>
                    <a:solidFill>
                      <a:schemeClr val="tx1"/>
                    </a:solidFill>
                    <a:effectLst/>
                    <a:latin typeface="Tw Cen MT" panose="020B0602020104020603" pitchFamily="34" charset="0"/>
                  </a:rPr>
                  <a:t>complete job search experience</a:t>
                </a:r>
                <a:r>
                  <a:rPr kumimoji="0" lang="en-US" altLang="en-US" sz="1400" b="0" i="0" u="none" strike="noStrike" cap="none" normalizeH="0" baseline="0" dirty="0">
                    <a:ln>
                      <a:noFill/>
                    </a:ln>
                    <a:solidFill>
                      <a:schemeClr val="tx1"/>
                    </a:solidFill>
                    <a:effectLst/>
                    <a:latin typeface="Tw Cen MT" panose="020B0602020104020603" pitchFamily="34" charset="0"/>
                  </a:rPr>
                  <a:t> within a single app</a:t>
                </a:r>
              </a:p>
            </p:txBody>
          </p:sp>
          <p:grpSp>
            <p:nvGrpSpPr>
              <p:cNvPr id="2087" name="Group 2086">
                <a:extLst>
                  <a:ext uri="{FF2B5EF4-FFF2-40B4-BE49-F238E27FC236}">
                    <a16:creationId xmlns:a16="http://schemas.microsoft.com/office/drawing/2014/main" id="{CD8D5001-1D2B-C9A0-7318-335E01E4AF65}"/>
                  </a:ext>
                </a:extLst>
              </p:cNvPr>
              <p:cNvGrpSpPr/>
              <p:nvPr/>
            </p:nvGrpSpPr>
            <p:grpSpPr>
              <a:xfrm>
                <a:off x="941877" y="5326212"/>
                <a:ext cx="930934" cy="586139"/>
                <a:chOff x="941877" y="5397890"/>
                <a:chExt cx="930934" cy="586139"/>
              </a:xfrm>
            </p:grpSpPr>
            <p:grpSp>
              <p:nvGrpSpPr>
                <p:cNvPr id="2066" name="Group 2065">
                  <a:extLst>
                    <a:ext uri="{FF2B5EF4-FFF2-40B4-BE49-F238E27FC236}">
                      <a16:creationId xmlns:a16="http://schemas.microsoft.com/office/drawing/2014/main" id="{AB1DC9C6-CAAF-4A96-651F-FE2DD2447C5C}"/>
                    </a:ext>
                  </a:extLst>
                </p:cNvPr>
                <p:cNvGrpSpPr/>
                <p:nvPr/>
              </p:nvGrpSpPr>
              <p:grpSpPr>
                <a:xfrm>
                  <a:off x="941877" y="5397890"/>
                  <a:ext cx="930934" cy="586139"/>
                  <a:chOff x="920816" y="2053524"/>
                  <a:chExt cx="1294484" cy="815037"/>
                </a:xfrm>
              </p:grpSpPr>
              <p:sp>
                <p:nvSpPr>
                  <p:cNvPr id="2067" name="Rectangle: Rounded Corners 2066">
                    <a:extLst>
                      <a:ext uri="{FF2B5EF4-FFF2-40B4-BE49-F238E27FC236}">
                        <a16:creationId xmlns:a16="http://schemas.microsoft.com/office/drawing/2014/main" id="{8B557C0B-DD37-CFC1-E5B9-85E09C314E2E}"/>
                      </a:ext>
                    </a:extLst>
                  </p:cNvPr>
                  <p:cNvSpPr/>
                  <p:nvPr/>
                </p:nvSpPr>
                <p:spPr>
                  <a:xfrm rot="18900000">
                    <a:off x="920816" y="2233116"/>
                    <a:ext cx="455856" cy="455857"/>
                  </a:xfrm>
                  <a:prstGeom prst="roundRect">
                    <a:avLst>
                      <a:gd name="adj" fmla="val 9141"/>
                    </a:avLst>
                  </a:prstGeom>
                  <a:gradFill flip="none" rotWithShape="1">
                    <a:gsLst>
                      <a:gs pos="0">
                        <a:srgbClr val="BFBEBE"/>
                      </a:gs>
                      <a:gs pos="100000">
                        <a:schemeClr val="bg1">
                          <a:lumMod val="9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prstTxWarp prst="textNoShape">
                      <a:avLst/>
                    </a:prstTxWarp>
                    <a:no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68" name="Rectangle: Rounded Corners 2067">
                    <a:extLst>
                      <a:ext uri="{FF2B5EF4-FFF2-40B4-BE49-F238E27FC236}">
                        <a16:creationId xmlns:a16="http://schemas.microsoft.com/office/drawing/2014/main" id="{51146389-B989-0BCF-05D4-4E825A50504A}"/>
                      </a:ext>
                    </a:extLst>
                  </p:cNvPr>
                  <p:cNvSpPr/>
                  <p:nvPr/>
                </p:nvSpPr>
                <p:spPr>
                  <a:xfrm rot="18900000">
                    <a:off x="1759444" y="2233117"/>
                    <a:ext cx="455856" cy="455857"/>
                  </a:xfrm>
                  <a:prstGeom prst="roundRect">
                    <a:avLst>
                      <a:gd name="adj" fmla="val 9141"/>
                    </a:avLst>
                  </a:prstGeom>
                  <a:gradFill flip="none" rotWithShape="1">
                    <a:gsLst>
                      <a:gs pos="0">
                        <a:srgbClr val="BFBEBE"/>
                      </a:gs>
                      <a:gs pos="100000">
                        <a:schemeClr val="bg1">
                          <a:lumMod val="9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69" name="Rectangle: Rounded Corners 2068">
                    <a:extLst>
                      <a:ext uri="{FF2B5EF4-FFF2-40B4-BE49-F238E27FC236}">
                        <a16:creationId xmlns:a16="http://schemas.microsoft.com/office/drawing/2014/main" id="{FCCD03C8-94EB-F683-C05D-5A57EEC2B898}"/>
                      </a:ext>
                    </a:extLst>
                  </p:cNvPr>
                  <p:cNvSpPr/>
                  <p:nvPr/>
                </p:nvSpPr>
                <p:spPr>
                  <a:xfrm rot="2700000">
                    <a:off x="1160540" y="2053524"/>
                    <a:ext cx="815037" cy="815038"/>
                  </a:xfrm>
                  <a:prstGeom prst="roundRect">
                    <a:avLst>
                      <a:gd name="adj" fmla="val 9141"/>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grpSp>
            <p:sp>
              <p:nvSpPr>
                <p:cNvPr id="2080" name="TextBox 2079">
                  <a:extLst>
                    <a:ext uri="{FF2B5EF4-FFF2-40B4-BE49-F238E27FC236}">
                      <a16:creationId xmlns:a16="http://schemas.microsoft.com/office/drawing/2014/main" id="{22687A95-F062-E214-63DD-FB7AC0B84FF2}"/>
                    </a:ext>
                  </a:extLst>
                </p:cNvPr>
                <p:cNvSpPr txBox="1"/>
                <p:nvPr/>
              </p:nvSpPr>
              <p:spPr>
                <a:xfrm>
                  <a:off x="1203144" y="5515982"/>
                  <a:ext cx="411369" cy="353943"/>
                </a:xfrm>
                <a:prstGeom prst="rect">
                  <a:avLst/>
                </a:prstGeom>
                <a:noFill/>
              </p:spPr>
              <p:txBody>
                <a:bodyPr wrap="none" rtlCol="0">
                  <a:sp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2160" b="1" i="0" u="none" strike="noStrike" kern="1200" cap="none" spc="0" normalizeH="0" baseline="0" noProof="0" dirty="0">
                      <a:ln>
                        <a:noFill/>
                      </a:ln>
                      <a:solidFill>
                        <a:srgbClr val="FFFFFF"/>
                      </a:solidFill>
                      <a:effectLst/>
                      <a:uLnTx/>
                      <a:uFillTx/>
                      <a:latin typeface="Georgia Pro Cond" panose="02040506050405020303" pitchFamily="18" charset="0"/>
                    </a:rPr>
                    <a:t>04</a:t>
                  </a:r>
                </a:p>
              </p:txBody>
            </p:sp>
          </p:grpSp>
        </p:grpSp>
        <p:sp>
          <p:nvSpPr>
            <p:cNvPr id="2074" name="Text 0">
              <a:extLst>
                <a:ext uri="{FF2B5EF4-FFF2-40B4-BE49-F238E27FC236}">
                  <a16:creationId xmlns:a16="http://schemas.microsoft.com/office/drawing/2014/main" id="{99C2AD81-7A3D-9587-BDBF-7140C1B6FBE3}"/>
                </a:ext>
              </a:extLst>
            </p:cNvPr>
            <p:cNvSpPr/>
            <p:nvPr/>
          </p:nvSpPr>
          <p:spPr>
            <a:xfrm>
              <a:off x="-2" y="-111201"/>
              <a:ext cx="14630401" cy="704017"/>
            </a:xfrm>
            <a:prstGeom prst="rect">
              <a:avLst/>
            </a:prstGeom>
            <a:noFill/>
            <a:ln/>
          </p:spPr>
          <p:txBody>
            <a:bodyPr wrap="none" lIns="0" tIns="0" rIns="0" bIns="0" rtlCol="0" anchor="t"/>
            <a:lstStyle/>
            <a:p>
              <a:pPr marL="0" marR="0" lvl="0" indent="0" algn="ctr" defTabSz="914400" rtl="0" eaLnBrk="1" fontAlgn="auto" latinLnBrk="0" hangingPunct="1">
                <a:lnSpc>
                  <a:spcPts val="5500"/>
                </a:lnSpc>
                <a:spcBef>
                  <a:spcPts val="0"/>
                </a:spcBef>
                <a:spcAft>
                  <a:spcPts val="0"/>
                </a:spcAft>
                <a:buClrTx/>
                <a:buSzTx/>
                <a:buFontTx/>
                <a:buNone/>
                <a:tabLst/>
                <a:defRPr/>
              </a:pPr>
              <a:r>
                <a:rPr kumimoji="0" lang="en-IN" sz="3600" b="0" i="0" u="none" strike="noStrike" kern="1200" cap="none" spc="0" normalizeH="0" baseline="0" noProof="0" dirty="0">
                  <a:ln>
                    <a:noFill/>
                  </a:ln>
                  <a:solidFill>
                    <a:srgbClr val="0070C0"/>
                  </a:solidFill>
                  <a:effectLst/>
                  <a:uLnTx/>
                  <a:uFillTx/>
                  <a:latin typeface="Russo One" panose="02000503050000020004" pitchFamily="2" charset="0"/>
                  <a:ea typeface="Nunito Semi Bold" pitchFamily="34" charset="-122"/>
                  <a:cs typeface="Nunito Semi Bold" pitchFamily="34" charset="-120"/>
                </a:rPr>
                <a:t>Output Features &amp; User Experience of the Streamlit App</a:t>
              </a:r>
              <a:endParaRPr kumimoji="0" lang="en-US" sz="3600" b="0" i="0" u="none" strike="noStrike" kern="1200" cap="none" spc="0" normalizeH="0" baseline="0" noProof="0" dirty="0">
                <a:ln>
                  <a:noFill/>
                </a:ln>
                <a:solidFill>
                  <a:srgbClr val="0070C0"/>
                </a:solidFill>
                <a:effectLst/>
                <a:uLnTx/>
                <a:uFillTx/>
                <a:latin typeface="Russo One" panose="02000503050000020004" pitchFamily="2" charset="0"/>
                <a:ea typeface="+mn-ea"/>
                <a:cs typeface="+mn-cs"/>
              </a:endParaRPr>
            </a:p>
          </p:txBody>
        </p:sp>
        <p:pic>
          <p:nvPicPr>
            <p:cNvPr id="4" name="Picture 3">
              <a:extLst>
                <a:ext uri="{FF2B5EF4-FFF2-40B4-BE49-F238E27FC236}">
                  <a16:creationId xmlns:a16="http://schemas.microsoft.com/office/drawing/2014/main" id="{202A5DB0-D50C-4577-6D34-6396318B91DD}"/>
                </a:ext>
              </a:extLst>
            </p:cNvPr>
            <p:cNvPicPr>
              <a:picLocks noChangeAspect="1"/>
            </p:cNvPicPr>
            <p:nvPr/>
          </p:nvPicPr>
          <p:blipFill>
            <a:blip r:embed="rId2"/>
            <a:stretch>
              <a:fillRect/>
            </a:stretch>
          </p:blipFill>
          <p:spPr>
            <a:xfrm>
              <a:off x="8751491" y="646606"/>
              <a:ext cx="5303519" cy="7443145"/>
            </a:xfrm>
            <a:prstGeom prst="rect">
              <a:avLst/>
            </a:prstGeom>
            <a:ln>
              <a:noFill/>
            </a:ln>
            <a:effectLst>
              <a:outerShdw blurRad="292100" dist="139700" dir="2700000" algn="tl" rotWithShape="0">
                <a:srgbClr val="333333">
                  <a:alpha val="65000"/>
                </a:srgbClr>
              </a:outerShdw>
            </a:effectLst>
          </p:spPr>
        </p:pic>
        <p:sp>
          <p:nvSpPr>
            <p:cNvPr id="3" name="TextBox 2">
              <a:extLst>
                <a:ext uri="{FF2B5EF4-FFF2-40B4-BE49-F238E27FC236}">
                  <a16:creationId xmlns:a16="http://schemas.microsoft.com/office/drawing/2014/main" id="{A5683A96-0C3E-3718-321D-5D0FF5B40A6A}"/>
                </a:ext>
              </a:extLst>
            </p:cNvPr>
            <p:cNvSpPr txBox="1"/>
            <p:nvPr/>
          </p:nvSpPr>
          <p:spPr>
            <a:xfrm>
              <a:off x="-1" y="494147"/>
              <a:ext cx="8751491" cy="775212"/>
            </a:xfrm>
            <a:prstGeom prst="rect">
              <a:avLst/>
            </a:prstGeom>
            <a:noFill/>
          </p:spPr>
          <p:txBody>
            <a:bodyPr wrap="square" rtlCol="0">
              <a:spAutoFit/>
            </a:bodyPr>
            <a:lstStyle/>
            <a:p>
              <a:pPr marL="0" marR="0" lvl="0" indent="0" algn="ctr" defTabSz="1097280" rtl="0" eaLnBrk="1" fontAlgn="auto" latinLnBrk="0" hangingPunct="1">
                <a:lnSpc>
                  <a:spcPts val="2700"/>
                </a:lnSpc>
                <a:spcBef>
                  <a:spcPts val="0"/>
                </a:spcBef>
                <a:spcAft>
                  <a:spcPts val="0"/>
                </a:spcAft>
                <a:buClrTx/>
                <a:buSzTx/>
                <a:buFontTx/>
                <a:buNone/>
                <a:tabLst/>
                <a:defRPr/>
              </a:pPr>
              <a:r>
                <a:rPr lang="en-IN" dirty="0">
                  <a:latin typeface="Fugaz One" pitchFamily="2" charset="0"/>
                </a:rPr>
                <a:t>🔗 </a:t>
              </a:r>
              <a:r>
                <a:rPr lang="en-IN" b="1" dirty="0">
                  <a:latin typeface="Fugaz One" pitchFamily="2" charset="0"/>
                </a:rPr>
                <a:t>Live Streamlit App: </a:t>
              </a:r>
              <a:r>
                <a:rPr lang="en-IN" b="1" dirty="0">
                  <a:latin typeface="Fugaz One" pitchFamily="2" charset="0"/>
                  <a:hlinkClick r:id="rId3"/>
                </a:rPr>
                <a:t>App Link</a:t>
              </a:r>
              <a:endParaRPr lang="en-IN" dirty="0">
                <a:latin typeface="Fugaz One" pitchFamily="2" charset="0"/>
              </a:endParaRPr>
            </a:p>
            <a:p>
              <a:pPr marL="0" marR="0" lvl="0" indent="0" algn="ctr" defTabSz="1097280" rtl="0" eaLnBrk="1" fontAlgn="auto" latinLnBrk="0" hangingPunct="1">
                <a:lnSpc>
                  <a:spcPts val="2700"/>
                </a:lnSpc>
                <a:spcBef>
                  <a:spcPts val="0"/>
                </a:spcBef>
                <a:spcAft>
                  <a:spcPts val="0"/>
                </a:spcAft>
                <a:buClrTx/>
                <a:buSzTx/>
                <a:buFontTx/>
                <a:buNone/>
                <a:tabLst/>
                <a:defRPr/>
              </a:pPr>
              <a:r>
                <a:rPr lang="en-IN" dirty="0">
                  <a:latin typeface="Fugaz One" pitchFamily="2" charset="0"/>
                </a:rPr>
                <a:t>🎥 </a:t>
              </a:r>
              <a:r>
                <a:rPr lang="en-IN" b="1" dirty="0">
                  <a:latin typeface="Fugaz One" pitchFamily="2" charset="0"/>
                </a:rPr>
                <a:t>All About My App: </a:t>
              </a:r>
              <a:r>
                <a:rPr lang="en-IN" b="1" dirty="0">
                  <a:latin typeface="Fugaz One" pitchFamily="2" charset="0"/>
                  <a:hlinkClick r:id="rId4"/>
                </a:rPr>
                <a:t>Video Link</a:t>
              </a:r>
              <a:endParaRPr kumimoji="0" lang="en-GB" b="0" i="0" u="none" strike="noStrike" kern="1200" cap="none" spc="0" normalizeH="0" baseline="0" noProof="0" dirty="0">
                <a:ln>
                  <a:noFill/>
                </a:ln>
                <a:solidFill>
                  <a:srgbClr val="5BC0EB"/>
                </a:solidFill>
                <a:effectLst/>
                <a:uLnTx/>
                <a:uFillTx/>
                <a:latin typeface="Fugaz One" pitchFamily="2" charset="0"/>
                <a:ea typeface="Roboto"/>
              </a:endParaRPr>
            </a:p>
          </p:txBody>
        </p:sp>
      </p:grpSp>
    </p:spTree>
    <p:extLst>
      <p:ext uri="{BB962C8B-B14F-4D97-AF65-F5344CB8AC3E}">
        <p14:creationId xmlns:p14="http://schemas.microsoft.com/office/powerpoint/2010/main" val="1225200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6ACBA6E-923B-C1CE-C8F5-4CE220A78CC1}"/>
              </a:ext>
            </a:extLst>
          </p:cNvPr>
          <p:cNvGrpSpPr/>
          <p:nvPr/>
        </p:nvGrpSpPr>
        <p:grpSpPr>
          <a:xfrm>
            <a:off x="0" y="-345011"/>
            <a:ext cx="16576436" cy="8574612"/>
            <a:chOff x="0" y="-345011"/>
            <a:chExt cx="16576436" cy="8574612"/>
          </a:xfrm>
        </p:grpSpPr>
        <p:pic>
          <p:nvPicPr>
            <p:cNvPr id="51" name="Picture 50" descr="A close-up of a person and person shaking hands&#10;&#10;Description automatically generated">
              <a:extLst>
                <a:ext uri="{FF2B5EF4-FFF2-40B4-BE49-F238E27FC236}">
                  <a16:creationId xmlns:a16="http://schemas.microsoft.com/office/drawing/2014/main" id="{5C2E91FC-2138-F09A-8CD5-B662E0497013}"/>
                </a:ext>
              </a:extLst>
            </p:cNvPr>
            <p:cNvPicPr>
              <a:picLocks noChangeAspect="1"/>
            </p:cNvPicPr>
            <p:nvPr/>
          </p:nvPicPr>
          <p:blipFill>
            <a:blip r:embed="rId2">
              <a:extLst>
                <a:ext uri="{28A0092B-C50C-407E-A947-70E740481C1C}">
                  <a14:useLocalDpi xmlns:a14="http://schemas.microsoft.com/office/drawing/2010/main" val="0"/>
                </a:ext>
              </a:extLst>
            </a:blip>
            <a:srcRect l="17237" t="627" r="17240" b="1088"/>
            <a:stretch>
              <a:fillRect/>
            </a:stretch>
          </p:blipFill>
          <p:spPr>
            <a:xfrm>
              <a:off x="343914" y="1170319"/>
              <a:ext cx="5854588" cy="5854637"/>
            </a:xfrm>
            <a:custGeom>
              <a:avLst/>
              <a:gdLst>
                <a:gd name="connsiteX0" fmla="*/ 2439429 w 4878823"/>
                <a:gd name="connsiteY0" fmla="*/ 0 h 4878864"/>
                <a:gd name="connsiteX1" fmla="*/ 4878823 w 4878823"/>
                <a:gd name="connsiteY1" fmla="*/ 2439412 h 4878864"/>
                <a:gd name="connsiteX2" fmla="*/ 2439429 w 4878823"/>
                <a:gd name="connsiteY2" fmla="*/ 4878864 h 4878864"/>
                <a:gd name="connsiteX3" fmla="*/ 0 w 4878823"/>
                <a:gd name="connsiteY3" fmla="*/ 2439429 h 4878864"/>
                <a:gd name="connsiteX4" fmla="*/ 2439429 w 4878823"/>
                <a:gd name="connsiteY4" fmla="*/ 0 h 4878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8823" h="4878864">
                  <a:moveTo>
                    <a:pt x="2439429" y="0"/>
                  </a:moveTo>
                  <a:cubicBezTo>
                    <a:pt x="3786686" y="0"/>
                    <a:pt x="4878823" y="1092165"/>
                    <a:pt x="4878823" y="2439412"/>
                  </a:cubicBezTo>
                  <a:cubicBezTo>
                    <a:pt x="4878823" y="3786659"/>
                    <a:pt x="3786686" y="4878864"/>
                    <a:pt x="2439429" y="4878864"/>
                  </a:cubicBezTo>
                  <a:cubicBezTo>
                    <a:pt x="1092161" y="4878864"/>
                    <a:pt x="0" y="3786693"/>
                    <a:pt x="0" y="2439429"/>
                  </a:cubicBezTo>
                  <a:cubicBezTo>
                    <a:pt x="0" y="1092165"/>
                    <a:pt x="1092172" y="0"/>
                    <a:pt x="2439429" y="0"/>
                  </a:cubicBezTo>
                  <a:close/>
                </a:path>
              </a:pathLst>
            </a:custGeom>
          </p:spPr>
        </p:pic>
        <p:sp>
          <p:nvSpPr>
            <p:cNvPr id="36" name="Freeform: Shape 35">
              <a:extLst>
                <a:ext uri="{FF2B5EF4-FFF2-40B4-BE49-F238E27FC236}">
                  <a16:creationId xmlns:a16="http://schemas.microsoft.com/office/drawing/2014/main" id="{01E49E96-40D6-FE96-7ABE-083B0FFAFD76}"/>
                </a:ext>
              </a:extLst>
            </p:cNvPr>
            <p:cNvSpPr/>
            <p:nvPr/>
          </p:nvSpPr>
          <p:spPr>
            <a:xfrm flipV="1">
              <a:off x="0" y="6739473"/>
              <a:ext cx="3271303" cy="1490128"/>
            </a:xfrm>
            <a:custGeom>
              <a:avLst/>
              <a:gdLst>
                <a:gd name="connsiteX0" fmla="*/ 0 w 2726086"/>
                <a:gd name="connsiteY0" fmla="*/ 1241773 h 1241773"/>
                <a:gd name="connsiteX1" fmla="*/ 65966 w 2726086"/>
                <a:gd name="connsiteY1" fmla="*/ 1239275 h 1241773"/>
                <a:gd name="connsiteX2" fmla="*/ 239769 w 2726086"/>
                <a:gd name="connsiteY2" fmla="*/ 1206199 h 1241773"/>
                <a:gd name="connsiteX3" fmla="*/ 1227893 w 2726086"/>
                <a:gd name="connsiteY3" fmla="*/ 754428 h 1241773"/>
                <a:gd name="connsiteX4" fmla="*/ 1877021 w 2726086"/>
                <a:gd name="connsiteY4" fmla="*/ 843106 h 1241773"/>
                <a:gd name="connsiteX5" fmla="*/ 2712745 w 2726086"/>
                <a:gd name="connsiteY5" fmla="*/ 185119 h 1241773"/>
                <a:gd name="connsiteX6" fmla="*/ 2726086 w 2726086"/>
                <a:gd name="connsiteY6" fmla="*/ 56980 h 1241773"/>
                <a:gd name="connsiteX7" fmla="*/ 2720530 w 2726086"/>
                <a:gd name="connsiteY7" fmla="*/ 0 h 1241773"/>
                <a:gd name="connsiteX8" fmla="*/ 0 w 2726086"/>
                <a:gd name="connsiteY8" fmla="*/ 0 h 1241773"/>
                <a:gd name="connsiteX9" fmla="*/ 0 w 2726086"/>
                <a:gd name="connsiteY9" fmla="*/ 1241773 h 1241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6086" h="1241773">
                  <a:moveTo>
                    <a:pt x="0" y="1241773"/>
                  </a:moveTo>
                  <a:lnTo>
                    <a:pt x="65966" y="1239275"/>
                  </a:lnTo>
                  <a:cubicBezTo>
                    <a:pt x="124424" y="1234139"/>
                    <a:pt x="182650" y="1223147"/>
                    <a:pt x="239769" y="1206199"/>
                  </a:cubicBezTo>
                  <a:cubicBezTo>
                    <a:pt x="589337" y="1100662"/>
                    <a:pt x="863657" y="780241"/>
                    <a:pt x="1227893" y="754428"/>
                  </a:cubicBezTo>
                  <a:cubicBezTo>
                    <a:pt x="1446301" y="738903"/>
                    <a:pt x="1658137" y="834629"/>
                    <a:pt x="1877021" y="843106"/>
                  </a:cubicBezTo>
                  <a:cubicBezTo>
                    <a:pt x="2262498" y="857965"/>
                    <a:pt x="2636735" y="563357"/>
                    <a:pt x="2712745" y="185119"/>
                  </a:cubicBezTo>
                  <a:cubicBezTo>
                    <a:pt x="2721127" y="143376"/>
                    <a:pt x="2725759" y="100168"/>
                    <a:pt x="2726086" y="56980"/>
                  </a:cubicBezTo>
                  <a:lnTo>
                    <a:pt x="2720530" y="0"/>
                  </a:lnTo>
                  <a:lnTo>
                    <a:pt x="0" y="0"/>
                  </a:lnTo>
                  <a:lnTo>
                    <a:pt x="0" y="1241773"/>
                  </a:lnTo>
                  <a:close/>
                </a:path>
              </a:pathLst>
            </a:custGeom>
            <a:solidFill>
              <a:schemeClr val="accent1">
                <a:lumMod val="60000"/>
                <a:lumOff val="40000"/>
              </a:schemeClr>
            </a:solidFill>
            <a:ln w="9525" cap="flat">
              <a:noFill/>
              <a:prstDash val="solid"/>
              <a:miter/>
            </a:ln>
          </p:spPr>
          <p:txBody>
            <a:bodyPr rtlCol="0" anchor="ctr"/>
            <a:lstStyle/>
            <a:p>
              <a:pPr defTabSz="1097280"/>
              <a:endParaRPr lang="en-IN" sz="2160">
                <a:solidFill>
                  <a:srgbClr val="000000"/>
                </a:solidFill>
                <a:latin typeface="Aptos" panose="02110004020202020204"/>
              </a:endParaRPr>
            </a:p>
          </p:txBody>
        </p:sp>
        <p:sp>
          <p:nvSpPr>
            <p:cNvPr id="41" name="Freeform: Shape 40">
              <a:extLst>
                <a:ext uri="{FF2B5EF4-FFF2-40B4-BE49-F238E27FC236}">
                  <a16:creationId xmlns:a16="http://schemas.microsoft.com/office/drawing/2014/main" id="{ECD709C6-729F-8DE4-2E87-E6A23F7D4BB6}"/>
                </a:ext>
              </a:extLst>
            </p:cNvPr>
            <p:cNvSpPr/>
            <p:nvPr/>
          </p:nvSpPr>
          <p:spPr>
            <a:xfrm flipV="1">
              <a:off x="10011110" y="0"/>
              <a:ext cx="4619290" cy="2581654"/>
            </a:xfrm>
            <a:custGeom>
              <a:avLst/>
              <a:gdLst>
                <a:gd name="connsiteX0" fmla="*/ 12569 w 3849408"/>
                <a:gd name="connsiteY0" fmla="*/ 2151378 h 2151378"/>
                <a:gd name="connsiteX1" fmla="*/ 3849408 w 3849408"/>
                <a:gd name="connsiteY1" fmla="*/ 2151378 h 2151378"/>
                <a:gd name="connsiteX2" fmla="*/ 3849408 w 3849408"/>
                <a:gd name="connsiteY2" fmla="*/ 94351 h 2151378"/>
                <a:gd name="connsiteX3" fmla="*/ 3820917 w 3849408"/>
                <a:gd name="connsiteY3" fmla="*/ 79517 h 2151378"/>
                <a:gd name="connsiteX4" fmla="*/ 2703015 w 3849408"/>
                <a:gd name="connsiteY4" fmla="*/ 262871 h 2151378"/>
                <a:gd name="connsiteX5" fmla="*/ 1974543 w 3849408"/>
                <a:gd name="connsiteY5" fmla="*/ 1121455 h 2151378"/>
                <a:gd name="connsiteX6" fmla="*/ 1128151 w 3849408"/>
                <a:gd name="connsiteY6" fmla="*/ 1330433 h 2151378"/>
                <a:gd name="connsiteX7" fmla="*/ 282903 w 3849408"/>
                <a:gd name="connsiteY7" fmla="*/ 1542841 h 2151378"/>
                <a:gd name="connsiteX8" fmla="*/ 2903 w 3849408"/>
                <a:gd name="connsiteY8" fmla="*/ 2110742 h 2151378"/>
                <a:gd name="connsiteX9" fmla="*/ 12569 w 3849408"/>
                <a:gd name="connsiteY9" fmla="*/ 2151378 h 2151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49408" h="2151378">
                  <a:moveTo>
                    <a:pt x="12569" y="2151378"/>
                  </a:moveTo>
                  <a:lnTo>
                    <a:pt x="3849408" y="2151378"/>
                  </a:lnTo>
                  <a:lnTo>
                    <a:pt x="3849408" y="94351"/>
                  </a:lnTo>
                  <a:lnTo>
                    <a:pt x="3820917" y="79517"/>
                  </a:lnTo>
                  <a:cubicBezTo>
                    <a:pt x="3454421" y="-72296"/>
                    <a:pt x="2999302" y="-4329"/>
                    <a:pt x="2703015" y="262871"/>
                  </a:cubicBezTo>
                  <a:cubicBezTo>
                    <a:pt x="2422884" y="515474"/>
                    <a:pt x="2286963" y="910571"/>
                    <a:pt x="1974543" y="1121455"/>
                  </a:cubicBezTo>
                  <a:cubicBezTo>
                    <a:pt x="1730798" y="1286237"/>
                    <a:pt x="1422093" y="1310526"/>
                    <a:pt x="1128151" y="1330433"/>
                  </a:cubicBezTo>
                  <a:cubicBezTo>
                    <a:pt x="834210" y="1350341"/>
                    <a:pt x="525219" y="1376058"/>
                    <a:pt x="282903" y="1542841"/>
                  </a:cubicBezTo>
                  <a:cubicBezTo>
                    <a:pt x="101166" y="1667928"/>
                    <a:pt x="-20618" y="1901457"/>
                    <a:pt x="2903" y="2110742"/>
                  </a:cubicBezTo>
                  <a:lnTo>
                    <a:pt x="12569" y="2151378"/>
                  </a:lnTo>
                  <a:close/>
                </a:path>
              </a:pathLst>
            </a:custGeom>
            <a:solidFill>
              <a:schemeClr val="accent1">
                <a:lumMod val="60000"/>
                <a:lumOff val="40000"/>
              </a:schemeClr>
            </a:solidFill>
            <a:ln w="9525" cap="flat">
              <a:noFill/>
              <a:prstDash val="solid"/>
              <a:miter/>
            </a:ln>
          </p:spPr>
          <p:txBody>
            <a:bodyPr rtlCol="0" anchor="ctr"/>
            <a:lstStyle/>
            <a:p>
              <a:pPr defTabSz="1097280"/>
              <a:endParaRPr lang="en-IN" sz="2160">
                <a:solidFill>
                  <a:srgbClr val="000000"/>
                </a:solidFill>
                <a:latin typeface="Aptos" panose="02110004020202020204"/>
              </a:endParaRPr>
            </a:p>
          </p:txBody>
        </p:sp>
        <p:sp>
          <p:nvSpPr>
            <p:cNvPr id="7" name="Freeform: Shape 6">
              <a:extLst>
                <a:ext uri="{FF2B5EF4-FFF2-40B4-BE49-F238E27FC236}">
                  <a16:creationId xmlns:a16="http://schemas.microsoft.com/office/drawing/2014/main" id="{6B5033CC-FEED-40CA-48D6-3FBD550DF322}"/>
                </a:ext>
              </a:extLst>
            </p:cNvPr>
            <p:cNvSpPr/>
            <p:nvPr/>
          </p:nvSpPr>
          <p:spPr>
            <a:xfrm>
              <a:off x="9450470" y="-345011"/>
              <a:ext cx="7125966" cy="3069218"/>
            </a:xfrm>
            <a:custGeom>
              <a:avLst/>
              <a:gdLst>
                <a:gd name="connsiteX0" fmla="*/ 191420 w 5938305"/>
                <a:gd name="connsiteY0" fmla="*/ 1048 h 2557682"/>
                <a:gd name="connsiteX1" fmla="*/ 14780 w 5938305"/>
                <a:gd name="connsiteY1" fmla="*/ 557622 h 2557682"/>
                <a:gd name="connsiteX2" fmla="*/ 452128 w 5938305"/>
                <a:gd name="connsiteY2" fmla="*/ 1066275 h 2557682"/>
                <a:gd name="connsiteX3" fmla="*/ 2089339 w 5938305"/>
                <a:gd name="connsiteY3" fmla="*/ 1359174 h 2557682"/>
                <a:gd name="connsiteX4" fmla="*/ 2443785 w 5938305"/>
                <a:gd name="connsiteY4" fmla="*/ 1575575 h 2557682"/>
                <a:gd name="connsiteX5" fmla="*/ 2703671 w 5938305"/>
                <a:gd name="connsiteY5" fmla="*/ 1876456 h 2557682"/>
                <a:gd name="connsiteX6" fmla="*/ 2960814 w 5938305"/>
                <a:gd name="connsiteY6" fmla="*/ 2182577 h 2557682"/>
                <a:gd name="connsiteX7" fmla="*/ 3241545 w 5938305"/>
                <a:gd name="connsiteY7" fmla="*/ 2389443 h 2557682"/>
                <a:gd name="connsiteX8" fmla="*/ 4585991 w 5938305"/>
                <a:gd name="connsiteY8" fmla="*/ 2437947 h 2557682"/>
                <a:gd name="connsiteX9" fmla="*/ 5818323 w 5938305"/>
                <a:gd name="connsiteY9" fmla="*/ 1421423 h 2557682"/>
                <a:gd name="connsiteX10" fmla="*/ 5937397 w 5938305"/>
                <a:gd name="connsiteY10" fmla="*/ 1257880 h 2557682"/>
                <a:gd name="connsiteX11" fmla="*/ 5929237 w 5938305"/>
                <a:gd name="connsiteY11" fmla="*/ 1252494 h 2557682"/>
                <a:gd name="connsiteX12" fmla="*/ 4760265 w 5938305"/>
                <a:gd name="connsiteY12" fmla="*/ 2350007 h 2557682"/>
                <a:gd name="connsiteX13" fmla="*/ 3389831 w 5938305"/>
                <a:gd name="connsiteY13" fmla="*/ 2447036 h 2557682"/>
                <a:gd name="connsiteX14" fmla="*/ 3086299 w 5938305"/>
                <a:gd name="connsiteY14" fmla="*/ 2278450 h 2557682"/>
                <a:gd name="connsiteX15" fmla="*/ 2823088 w 5938305"/>
                <a:gd name="connsiteY15" fmla="*/ 2013699 h 2557682"/>
                <a:gd name="connsiteX16" fmla="*/ 2307603 w 5938305"/>
                <a:gd name="connsiteY16" fmla="*/ 1456480 h 2557682"/>
                <a:gd name="connsiteX17" fmla="*/ 696756 w 5938305"/>
                <a:gd name="connsiteY17" fmla="*/ 1148821 h 2557682"/>
                <a:gd name="connsiteX18" fmla="*/ 96825 w 5938305"/>
                <a:gd name="connsiteY18" fmla="*/ 739830 h 2557682"/>
                <a:gd name="connsiteX19" fmla="*/ 91408 w 5938305"/>
                <a:gd name="connsiteY19" fmla="*/ 122581 h 2557682"/>
                <a:gd name="connsiteX20" fmla="*/ 197968 w 5938305"/>
                <a:gd name="connsiteY20" fmla="*/ 8337 h 2557682"/>
                <a:gd name="connsiteX21" fmla="*/ 191420 w 5938305"/>
                <a:gd name="connsiteY21" fmla="*/ 1052 h 2557682"/>
                <a:gd name="connsiteX22" fmla="*/ 191420 w 5938305"/>
                <a:gd name="connsiteY22" fmla="*/ 1052 h 2557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938305" h="2557682">
                  <a:moveTo>
                    <a:pt x="191420" y="1048"/>
                  </a:moveTo>
                  <a:cubicBezTo>
                    <a:pt x="22219" y="128406"/>
                    <a:pt x="-28797" y="357620"/>
                    <a:pt x="14780" y="557622"/>
                  </a:cubicBezTo>
                  <a:cubicBezTo>
                    <a:pt x="65351" y="789496"/>
                    <a:pt x="246277" y="962848"/>
                    <a:pt x="452128" y="1066275"/>
                  </a:cubicBezTo>
                  <a:cubicBezTo>
                    <a:pt x="962608" y="1322732"/>
                    <a:pt x="1562334" y="1163159"/>
                    <a:pt x="2089339" y="1359174"/>
                  </a:cubicBezTo>
                  <a:cubicBezTo>
                    <a:pt x="2220825" y="1408076"/>
                    <a:pt x="2340894" y="1479949"/>
                    <a:pt x="2443785" y="1575575"/>
                  </a:cubicBezTo>
                  <a:cubicBezTo>
                    <a:pt x="2541088" y="1666028"/>
                    <a:pt x="2622894" y="1771388"/>
                    <a:pt x="2703671" y="1876456"/>
                  </a:cubicBezTo>
                  <a:cubicBezTo>
                    <a:pt x="2784860" y="1982094"/>
                    <a:pt x="2865637" y="2088942"/>
                    <a:pt x="2960814" y="2182577"/>
                  </a:cubicBezTo>
                  <a:cubicBezTo>
                    <a:pt x="3044094" y="2264523"/>
                    <a:pt x="3138619" y="2334181"/>
                    <a:pt x="3241545" y="2389443"/>
                  </a:cubicBezTo>
                  <a:cubicBezTo>
                    <a:pt x="3650642" y="2609036"/>
                    <a:pt x="4159134" y="2601236"/>
                    <a:pt x="4585991" y="2437947"/>
                  </a:cubicBezTo>
                  <a:cubicBezTo>
                    <a:pt x="5093111" y="2243938"/>
                    <a:pt x="5495865" y="1847567"/>
                    <a:pt x="5818323" y="1421423"/>
                  </a:cubicBezTo>
                  <a:cubicBezTo>
                    <a:pt x="5859020" y="1367646"/>
                    <a:pt x="5898688" y="1313132"/>
                    <a:pt x="5937397" y="1257880"/>
                  </a:cubicBezTo>
                  <a:cubicBezTo>
                    <a:pt x="5941031" y="1252737"/>
                    <a:pt x="5932836" y="1247341"/>
                    <a:pt x="5929237" y="1252494"/>
                  </a:cubicBezTo>
                  <a:cubicBezTo>
                    <a:pt x="5620939" y="1691290"/>
                    <a:pt x="5245991" y="2106641"/>
                    <a:pt x="4760265" y="2350007"/>
                  </a:cubicBezTo>
                  <a:cubicBezTo>
                    <a:pt x="4341568" y="2559812"/>
                    <a:pt x="3832460" y="2619493"/>
                    <a:pt x="3389831" y="2447036"/>
                  </a:cubicBezTo>
                  <a:cubicBezTo>
                    <a:pt x="3281385" y="2405087"/>
                    <a:pt x="3179214" y="2348355"/>
                    <a:pt x="3086299" y="2278450"/>
                  </a:cubicBezTo>
                  <a:cubicBezTo>
                    <a:pt x="2986460" y="2202891"/>
                    <a:pt x="2901637" y="2110765"/>
                    <a:pt x="2823088" y="2013699"/>
                  </a:cubicBezTo>
                  <a:cubicBezTo>
                    <a:pt x="2664105" y="1817218"/>
                    <a:pt x="2523843" y="1596195"/>
                    <a:pt x="2307603" y="1456480"/>
                  </a:cubicBezTo>
                  <a:cubicBezTo>
                    <a:pt x="1827362" y="1146195"/>
                    <a:pt x="1223180" y="1293465"/>
                    <a:pt x="696756" y="1148821"/>
                  </a:cubicBezTo>
                  <a:cubicBezTo>
                    <a:pt x="460768" y="1083969"/>
                    <a:pt x="226151" y="955299"/>
                    <a:pt x="96825" y="739830"/>
                  </a:cubicBezTo>
                  <a:cubicBezTo>
                    <a:pt x="-12718" y="557375"/>
                    <a:pt x="-25781" y="304799"/>
                    <a:pt x="91408" y="122581"/>
                  </a:cubicBezTo>
                  <a:cubicBezTo>
                    <a:pt x="119865" y="78484"/>
                    <a:pt x="155968" y="39801"/>
                    <a:pt x="197968" y="8337"/>
                  </a:cubicBezTo>
                  <a:cubicBezTo>
                    <a:pt x="203008" y="4566"/>
                    <a:pt x="196425" y="-2716"/>
                    <a:pt x="191420" y="1052"/>
                  </a:cubicBezTo>
                  <a:lnTo>
                    <a:pt x="191420" y="1052"/>
                  </a:lnTo>
                  <a:close/>
                </a:path>
              </a:pathLst>
            </a:custGeom>
            <a:solidFill>
              <a:srgbClr val="FFFFFF"/>
            </a:solidFill>
            <a:ln w="3429" cap="flat">
              <a:noFill/>
              <a:prstDash val="solid"/>
              <a:miter/>
            </a:ln>
          </p:spPr>
          <p:txBody>
            <a:bodyPr rtlCol="0" anchor="ctr"/>
            <a:lstStyle/>
            <a:p>
              <a:pPr defTabSz="1097280"/>
              <a:endParaRPr lang="en-IN" sz="2160">
                <a:solidFill>
                  <a:srgbClr val="000000"/>
                </a:solidFill>
                <a:latin typeface="Aptos" panose="02110004020202020204"/>
              </a:endParaRPr>
            </a:p>
          </p:txBody>
        </p:sp>
        <p:sp>
          <p:nvSpPr>
            <p:cNvPr id="16" name="Freeform: Shape 15">
              <a:extLst>
                <a:ext uri="{FF2B5EF4-FFF2-40B4-BE49-F238E27FC236}">
                  <a16:creationId xmlns:a16="http://schemas.microsoft.com/office/drawing/2014/main" id="{5E9248EB-AC2C-800C-5FB6-DAEA78BDD853}"/>
                </a:ext>
              </a:extLst>
            </p:cNvPr>
            <p:cNvSpPr/>
            <p:nvPr/>
          </p:nvSpPr>
          <p:spPr>
            <a:xfrm>
              <a:off x="2" y="1477543"/>
              <a:ext cx="2661944" cy="5274474"/>
            </a:xfrm>
            <a:custGeom>
              <a:avLst/>
              <a:gdLst>
                <a:gd name="connsiteX0" fmla="*/ 20572 w 2218287"/>
                <a:gd name="connsiteY0" fmla="*/ 0 h 4395395"/>
                <a:gd name="connsiteX1" fmla="*/ 2218287 w 2218287"/>
                <a:gd name="connsiteY1" fmla="*/ 2197714 h 4395395"/>
                <a:gd name="connsiteX2" fmla="*/ 20572 w 2218287"/>
                <a:gd name="connsiteY2" fmla="*/ 4395395 h 4395395"/>
                <a:gd name="connsiteX3" fmla="*/ 0 w 2218287"/>
                <a:gd name="connsiteY3" fmla="*/ 4394356 h 4395395"/>
                <a:gd name="connsiteX4" fmla="*/ 0 w 2218287"/>
                <a:gd name="connsiteY4" fmla="*/ 1039 h 4395395"/>
                <a:gd name="connsiteX5" fmla="*/ 20572 w 2218287"/>
                <a:gd name="connsiteY5" fmla="*/ 0 h 4395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8287" h="4395395">
                  <a:moveTo>
                    <a:pt x="20572" y="0"/>
                  </a:moveTo>
                  <a:cubicBezTo>
                    <a:pt x="1234324" y="0"/>
                    <a:pt x="2218287" y="983955"/>
                    <a:pt x="2218287" y="2197714"/>
                  </a:cubicBezTo>
                  <a:cubicBezTo>
                    <a:pt x="2218287" y="3411463"/>
                    <a:pt x="1234328" y="4395395"/>
                    <a:pt x="20572" y="4395395"/>
                  </a:cubicBezTo>
                  <a:lnTo>
                    <a:pt x="0" y="4394356"/>
                  </a:lnTo>
                  <a:lnTo>
                    <a:pt x="0" y="1039"/>
                  </a:lnTo>
                  <a:lnTo>
                    <a:pt x="20572" y="0"/>
                  </a:lnTo>
                  <a:close/>
                </a:path>
              </a:pathLst>
            </a:custGeom>
            <a:solidFill>
              <a:schemeClr val="accent1">
                <a:lumMod val="75000"/>
                <a:alpha val="58000"/>
              </a:schemeClr>
            </a:solidFill>
            <a:ln w="3429" cap="flat">
              <a:noFill/>
              <a:prstDash val="solid"/>
              <a:miter/>
            </a:ln>
          </p:spPr>
          <p:txBody>
            <a:bodyPr rtlCol="0" anchor="ctr"/>
            <a:lstStyle/>
            <a:p>
              <a:pPr defTabSz="1097280"/>
              <a:endParaRPr lang="en-IN" sz="2160">
                <a:solidFill>
                  <a:srgbClr val="000000"/>
                </a:solidFill>
                <a:latin typeface="Aptos" panose="02110004020202020204"/>
              </a:endParaRPr>
            </a:p>
          </p:txBody>
        </p:sp>
        <p:sp>
          <p:nvSpPr>
            <p:cNvPr id="11" name="Freeform: Shape 10">
              <a:extLst>
                <a:ext uri="{FF2B5EF4-FFF2-40B4-BE49-F238E27FC236}">
                  <a16:creationId xmlns:a16="http://schemas.microsoft.com/office/drawing/2014/main" id="{10C248E6-E742-F8B2-986B-006B4921E0B7}"/>
                </a:ext>
              </a:extLst>
            </p:cNvPr>
            <p:cNvSpPr/>
            <p:nvPr/>
          </p:nvSpPr>
          <p:spPr>
            <a:xfrm>
              <a:off x="4188342" y="6151371"/>
              <a:ext cx="1946057" cy="588342"/>
            </a:xfrm>
            <a:custGeom>
              <a:avLst/>
              <a:gdLst>
                <a:gd name="connsiteX0" fmla="*/ 78549 w 1621714"/>
                <a:gd name="connsiteY0" fmla="*/ 0 h 490285"/>
                <a:gd name="connsiteX1" fmla="*/ 296949 w 1621714"/>
                <a:gd name="connsiteY1" fmla="*/ 213532 h 490285"/>
                <a:gd name="connsiteX2" fmla="*/ 371486 w 1621714"/>
                <a:gd name="connsiteY2" fmla="*/ 333189 h 490285"/>
                <a:gd name="connsiteX3" fmla="*/ 446023 w 1621714"/>
                <a:gd name="connsiteY3" fmla="*/ 213532 h 490285"/>
                <a:gd name="connsiteX4" fmla="*/ 664389 w 1621714"/>
                <a:gd name="connsiteY4" fmla="*/ 0 h 490285"/>
                <a:gd name="connsiteX5" fmla="*/ 882789 w 1621714"/>
                <a:gd name="connsiteY5" fmla="*/ 213532 h 490285"/>
                <a:gd name="connsiteX6" fmla="*/ 957291 w 1621714"/>
                <a:gd name="connsiteY6" fmla="*/ 333189 h 490285"/>
                <a:gd name="connsiteX7" fmla="*/ 1031863 w 1621714"/>
                <a:gd name="connsiteY7" fmla="*/ 213532 h 490285"/>
                <a:gd name="connsiteX8" fmla="*/ 1250229 w 1621714"/>
                <a:gd name="connsiteY8" fmla="*/ 0 h 490285"/>
                <a:gd name="connsiteX9" fmla="*/ 1468594 w 1621714"/>
                <a:gd name="connsiteY9" fmla="*/ 213532 h 490285"/>
                <a:gd name="connsiteX10" fmla="*/ 1543166 w 1621714"/>
                <a:gd name="connsiteY10" fmla="*/ 333189 h 490285"/>
                <a:gd name="connsiteX11" fmla="*/ 1621714 w 1621714"/>
                <a:gd name="connsiteY11" fmla="*/ 411737 h 490285"/>
                <a:gd name="connsiteX12" fmla="*/ 1543166 w 1621714"/>
                <a:gd name="connsiteY12" fmla="*/ 490286 h 490285"/>
                <a:gd name="connsiteX13" fmla="*/ 1324766 w 1621714"/>
                <a:gd name="connsiteY13" fmla="*/ 276754 h 490285"/>
                <a:gd name="connsiteX14" fmla="*/ 1250229 w 1621714"/>
                <a:gd name="connsiteY14" fmla="*/ 157097 h 490285"/>
                <a:gd name="connsiteX15" fmla="*/ 1175692 w 1621714"/>
                <a:gd name="connsiteY15" fmla="*/ 276754 h 490285"/>
                <a:gd name="connsiteX16" fmla="*/ 957291 w 1621714"/>
                <a:gd name="connsiteY16" fmla="*/ 490286 h 490285"/>
                <a:gd name="connsiteX17" fmla="*/ 738926 w 1621714"/>
                <a:gd name="connsiteY17" fmla="*/ 276754 h 490285"/>
                <a:gd name="connsiteX18" fmla="*/ 664389 w 1621714"/>
                <a:gd name="connsiteY18" fmla="*/ 157097 h 490285"/>
                <a:gd name="connsiteX19" fmla="*/ 589852 w 1621714"/>
                <a:gd name="connsiteY19" fmla="*/ 276754 h 490285"/>
                <a:gd name="connsiteX20" fmla="*/ 371486 w 1621714"/>
                <a:gd name="connsiteY20" fmla="*/ 490286 h 490285"/>
                <a:gd name="connsiteX21" fmla="*/ 153120 w 1621714"/>
                <a:gd name="connsiteY21" fmla="*/ 276754 h 490285"/>
                <a:gd name="connsiteX22" fmla="*/ 78549 w 1621714"/>
                <a:gd name="connsiteY22" fmla="*/ 157097 h 490285"/>
                <a:gd name="connsiteX23" fmla="*/ 0 w 1621714"/>
                <a:gd name="connsiteY23" fmla="*/ 78549 h 490285"/>
                <a:gd name="connsiteX24" fmla="*/ 78549 w 1621714"/>
                <a:gd name="connsiteY24" fmla="*/ 0 h 490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21714" h="490285">
                  <a:moveTo>
                    <a:pt x="78549" y="0"/>
                  </a:moveTo>
                  <a:cubicBezTo>
                    <a:pt x="203074" y="0"/>
                    <a:pt x="255120" y="118389"/>
                    <a:pt x="296949" y="213532"/>
                  </a:cubicBezTo>
                  <a:cubicBezTo>
                    <a:pt x="315326" y="255360"/>
                    <a:pt x="349543" y="333189"/>
                    <a:pt x="371486" y="333189"/>
                  </a:cubicBezTo>
                  <a:cubicBezTo>
                    <a:pt x="393429" y="333189"/>
                    <a:pt x="427646" y="255360"/>
                    <a:pt x="446023" y="213532"/>
                  </a:cubicBezTo>
                  <a:cubicBezTo>
                    <a:pt x="487852" y="118423"/>
                    <a:pt x="539897" y="0"/>
                    <a:pt x="664389" y="0"/>
                  </a:cubicBezTo>
                  <a:cubicBezTo>
                    <a:pt x="788880" y="0"/>
                    <a:pt x="840960" y="118423"/>
                    <a:pt x="882789" y="213532"/>
                  </a:cubicBezTo>
                  <a:cubicBezTo>
                    <a:pt x="901166" y="255360"/>
                    <a:pt x="935383" y="333189"/>
                    <a:pt x="957291" y="333189"/>
                  </a:cubicBezTo>
                  <a:cubicBezTo>
                    <a:pt x="979200" y="333189"/>
                    <a:pt x="1013451" y="255360"/>
                    <a:pt x="1031863" y="213532"/>
                  </a:cubicBezTo>
                  <a:cubicBezTo>
                    <a:pt x="1073657" y="118389"/>
                    <a:pt x="1125703" y="0"/>
                    <a:pt x="1250229" y="0"/>
                  </a:cubicBezTo>
                  <a:cubicBezTo>
                    <a:pt x="1374754" y="0"/>
                    <a:pt x="1426800" y="118389"/>
                    <a:pt x="1468594" y="213532"/>
                  </a:cubicBezTo>
                  <a:cubicBezTo>
                    <a:pt x="1487006" y="255360"/>
                    <a:pt x="1521223" y="333189"/>
                    <a:pt x="1543166" y="333189"/>
                  </a:cubicBezTo>
                  <a:cubicBezTo>
                    <a:pt x="1586537" y="333189"/>
                    <a:pt x="1621714" y="368366"/>
                    <a:pt x="1621714" y="411737"/>
                  </a:cubicBezTo>
                  <a:cubicBezTo>
                    <a:pt x="1621714" y="455109"/>
                    <a:pt x="1586537" y="490286"/>
                    <a:pt x="1543166" y="490286"/>
                  </a:cubicBezTo>
                  <a:cubicBezTo>
                    <a:pt x="1418640" y="490286"/>
                    <a:pt x="1366594" y="371897"/>
                    <a:pt x="1324766" y="276754"/>
                  </a:cubicBezTo>
                  <a:cubicBezTo>
                    <a:pt x="1306389" y="234926"/>
                    <a:pt x="1272172" y="157097"/>
                    <a:pt x="1250229" y="157097"/>
                  </a:cubicBezTo>
                  <a:cubicBezTo>
                    <a:pt x="1228286" y="157097"/>
                    <a:pt x="1194069" y="234926"/>
                    <a:pt x="1175692" y="276754"/>
                  </a:cubicBezTo>
                  <a:cubicBezTo>
                    <a:pt x="1133863" y="371897"/>
                    <a:pt x="1081817" y="490286"/>
                    <a:pt x="957291" y="490286"/>
                  </a:cubicBezTo>
                  <a:cubicBezTo>
                    <a:pt x="832766" y="490286"/>
                    <a:pt x="780754" y="371897"/>
                    <a:pt x="738926" y="276754"/>
                  </a:cubicBezTo>
                  <a:cubicBezTo>
                    <a:pt x="720549" y="234926"/>
                    <a:pt x="686332" y="157097"/>
                    <a:pt x="664389" y="157097"/>
                  </a:cubicBezTo>
                  <a:cubicBezTo>
                    <a:pt x="642446" y="157097"/>
                    <a:pt x="608229" y="234926"/>
                    <a:pt x="589852" y="276754"/>
                  </a:cubicBezTo>
                  <a:cubicBezTo>
                    <a:pt x="548023" y="371897"/>
                    <a:pt x="496012" y="490286"/>
                    <a:pt x="371486" y="490286"/>
                  </a:cubicBezTo>
                  <a:cubicBezTo>
                    <a:pt x="246960" y="490286"/>
                    <a:pt x="194914" y="371897"/>
                    <a:pt x="153120" y="276754"/>
                  </a:cubicBezTo>
                  <a:cubicBezTo>
                    <a:pt x="134709" y="234926"/>
                    <a:pt x="100492" y="157097"/>
                    <a:pt x="78549" y="157097"/>
                  </a:cubicBezTo>
                  <a:cubicBezTo>
                    <a:pt x="35177" y="157097"/>
                    <a:pt x="0" y="121920"/>
                    <a:pt x="0" y="78549"/>
                  </a:cubicBezTo>
                  <a:cubicBezTo>
                    <a:pt x="0" y="35177"/>
                    <a:pt x="35177" y="0"/>
                    <a:pt x="78549" y="0"/>
                  </a:cubicBezTo>
                  <a:close/>
                </a:path>
              </a:pathLst>
            </a:custGeom>
            <a:solidFill>
              <a:schemeClr val="accent1">
                <a:lumMod val="75000"/>
              </a:schemeClr>
            </a:solidFill>
            <a:ln w="3429" cap="flat">
              <a:noFill/>
              <a:prstDash val="solid"/>
              <a:miter/>
            </a:ln>
          </p:spPr>
          <p:txBody>
            <a:bodyPr rtlCol="0" anchor="ctr"/>
            <a:lstStyle/>
            <a:p>
              <a:pPr defTabSz="1097280"/>
              <a:endParaRPr lang="en-IN" sz="2160">
                <a:solidFill>
                  <a:srgbClr val="000000"/>
                </a:solidFill>
                <a:latin typeface="Aptos" panose="02110004020202020204"/>
              </a:endParaRPr>
            </a:p>
          </p:txBody>
        </p:sp>
        <p:sp>
          <p:nvSpPr>
            <p:cNvPr id="12" name="Freeform: Shape 11">
              <a:extLst>
                <a:ext uri="{FF2B5EF4-FFF2-40B4-BE49-F238E27FC236}">
                  <a16:creationId xmlns:a16="http://schemas.microsoft.com/office/drawing/2014/main" id="{F1122BE7-63EA-0BB7-3899-0E58CA844345}"/>
                </a:ext>
              </a:extLst>
            </p:cNvPr>
            <p:cNvSpPr/>
            <p:nvPr/>
          </p:nvSpPr>
          <p:spPr>
            <a:xfrm>
              <a:off x="8125673" y="1967174"/>
              <a:ext cx="329184" cy="329184"/>
            </a:xfrm>
            <a:custGeom>
              <a:avLst/>
              <a:gdLst>
                <a:gd name="connsiteX0" fmla="*/ 274320 w 274320"/>
                <a:gd name="connsiteY0" fmla="*/ 137143 h 274320"/>
                <a:gd name="connsiteX1" fmla="*/ 137177 w 274320"/>
                <a:gd name="connsiteY1" fmla="*/ 274320 h 274320"/>
                <a:gd name="connsiteX2" fmla="*/ 0 w 274320"/>
                <a:gd name="connsiteY2" fmla="*/ 137177 h 274320"/>
                <a:gd name="connsiteX3" fmla="*/ 137143 w 274320"/>
                <a:gd name="connsiteY3" fmla="*/ 0 h 274320"/>
                <a:gd name="connsiteX4" fmla="*/ 274320 w 274320"/>
                <a:gd name="connsiteY4" fmla="*/ 137143 h 274320"/>
                <a:gd name="connsiteX5" fmla="*/ 225909 w 274320"/>
                <a:gd name="connsiteY5" fmla="*/ 137143 h 274320"/>
                <a:gd name="connsiteX6" fmla="*/ 137143 w 274320"/>
                <a:gd name="connsiteY6" fmla="*/ 48401 h 274320"/>
                <a:gd name="connsiteX7" fmla="*/ 48411 w 274320"/>
                <a:gd name="connsiteY7" fmla="*/ 137157 h 274320"/>
                <a:gd name="connsiteX8" fmla="*/ 137143 w 274320"/>
                <a:gd name="connsiteY8" fmla="*/ 225898 h 274320"/>
                <a:gd name="connsiteX9" fmla="*/ 225909 w 274320"/>
                <a:gd name="connsiteY9" fmla="*/ 137143 h 27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4320" h="274320">
                  <a:moveTo>
                    <a:pt x="274320" y="137143"/>
                  </a:moveTo>
                  <a:cubicBezTo>
                    <a:pt x="274320" y="212894"/>
                    <a:pt x="212914" y="274310"/>
                    <a:pt x="137177" y="274320"/>
                  </a:cubicBezTo>
                  <a:cubicBezTo>
                    <a:pt x="61440" y="274330"/>
                    <a:pt x="0" y="212928"/>
                    <a:pt x="0" y="137177"/>
                  </a:cubicBezTo>
                  <a:cubicBezTo>
                    <a:pt x="0" y="61426"/>
                    <a:pt x="61406" y="10"/>
                    <a:pt x="137143" y="0"/>
                  </a:cubicBezTo>
                  <a:cubicBezTo>
                    <a:pt x="212846" y="82"/>
                    <a:pt x="274217" y="61430"/>
                    <a:pt x="274320" y="137143"/>
                  </a:cubicBezTo>
                  <a:close/>
                  <a:moveTo>
                    <a:pt x="225909" y="137143"/>
                  </a:moveTo>
                  <a:cubicBezTo>
                    <a:pt x="225909" y="88128"/>
                    <a:pt x="186172" y="48398"/>
                    <a:pt x="137143" y="48401"/>
                  </a:cubicBezTo>
                  <a:cubicBezTo>
                    <a:pt x="88148" y="48405"/>
                    <a:pt x="48411" y="88142"/>
                    <a:pt x="48411" y="137157"/>
                  </a:cubicBezTo>
                  <a:cubicBezTo>
                    <a:pt x="48411" y="186161"/>
                    <a:pt x="88148" y="225888"/>
                    <a:pt x="137143" y="225898"/>
                  </a:cubicBezTo>
                  <a:cubicBezTo>
                    <a:pt x="186137" y="225840"/>
                    <a:pt x="225840" y="186137"/>
                    <a:pt x="225909" y="137143"/>
                  </a:cubicBezTo>
                  <a:close/>
                </a:path>
              </a:pathLst>
            </a:custGeom>
            <a:solidFill>
              <a:srgbClr val="FFFFFF"/>
            </a:solidFill>
            <a:ln w="3429" cap="flat">
              <a:noFill/>
              <a:prstDash val="solid"/>
              <a:miter/>
            </a:ln>
          </p:spPr>
          <p:txBody>
            <a:bodyPr rtlCol="0" anchor="ctr"/>
            <a:lstStyle/>
            <a:p>
              <a:pPr defTabSz="1097280"/>
              <a:endParaRPr lang="en-IN" sz="2160">
                <a:solidFill>
                  <a:srgbClr val="000000"/>
                </a:solidFill>
                <a:latin typeface="Aptos" panose="02110004020202020204"/>
              </a:endParaRPr>
            </a:p>
          </p:txBody>
        </p:sp>
        <p:sp>
          <p:nvSpPr>
            <p:cNvPr id="13" name="Freeform: Shape 12">
              <a:extLst>
                <a:ext uri="{FF2B5EF4-FFF2-40B4-BE49-F238E27FC236}">
                  <a16:creationId xmlns:a16="http://schemas.microsoft.com/office/drawing/2014/main" id="{48EFCBE3-733C-24BA-FF71-C2E558DF8065}"/>
                </a:ext>
              </a:extLst>
            </p:cNvPr>
            <p:cNvSpPr/>
            <p:nvPr/>
          </p:nvSpPr>
          <p:spPr>
            <a:xfrm>
              <a:off x="12260612" y="2777676"/>
              <a:ext cx="222089" cy="222089"/>
            </a:xfrm>
            <a:custGeom>
              <a:avLst/>
              <a:gdLst>
                <a:gd name="connsiteX0" fmla="*/ 185074 w 185074"/>
                <a:gd name="connsiteY0" fmla="*/ 92554 h 185074"/>
                <a:gd name="connsiteX1" fmla="*/ 92503 w 185074"/>
                <a:gd name="connsiteY1" fmla="*/ 185074 h 185074"/>
                <a:gd name="connsiteX2" fmla="*/ 0 w 185074"/>
                <a:gd name="connsiteY2" fmla="*/ 92520 h 185074"/>
                <a:gd name="connsiteX3" fmla="*/ 92537 w 185074"/>
                <a:gd name="connsiteY3" fmla="*/ 0 h 185074"/>
                <a:gd name="connsiteX4" fmla="*/ 185074 w 185074"/>
                <a:gd name="connsiteY4" fmla="*/ 92554 h 185074"/>
                <a:gd name="connsiteX5" fmla="*/ 152434 w 185074"/>
                <a:gd name="connsiteY5" fmla="*/ 92554 h 185074"/>
                <a:gd name="connsiteX6" fmla="*/ 92571 w 185074"/>
                <a:gd name="connsiteY6" fmla="*/ 32633 h 185074"/>
                <a:gd name="connsiteX7" fmla="*/ 32640 w 185074"/>
                <a:gd name="connsiteY7" fmla="*/ 92506 h 185074"/>
                <a:gd name="connsiteX8" fmla="*/ 92503 w 185074"/>
                <a:gd name="connsiteY8" fmla="*/ 152427 h 185074"/>
                <a:gd name="connsiteX9" fmla="*/ 92537 w 185074"/>
                <a:gd name="connsiteY9" fmla="*/ 152427 h 185074"/>
                <a:gd name="connsiteX10" fmla="*/ 152434 w 185074"/>
                <a:gd name="connsiteY10" fmla="*/ 92554 h 18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5074" h="185074">
                  <a:moveTo>
                    <a:pt x="185074" y="92554"/>
                  </a:moveTo>
                  <a:cubicBezTo>
                    <a:pt x="185074" y="143661"/>
                    <a:pt x="143622" y="185084"/>
                    <a:pt x="92503" y="185074"/>
                  </a:cubicBezTo>
                  <a:cubicBezTo>
                    <a:pt x="41417" y="185064"/>
                    <a:pt x="0" y="143626"/>
                    <a:pt x="0" y="92520"/>
                  </a:cubicBezTo>
                  <a:cubicBezTo>
                    <a:pt x="0" y="41421"/>
                    <a:pt x="41452" y="0"/>
                    <a:pt x="92537" y="0"/>
                  </a:cubicBezTo>
                  <a:cubicBezTo>
                    <a:pt x="143622" y="62"/>
                    <a:pt x="185006" y="41465"/>
                    <a:pt x="185074" y="92554"/>
                  </a:cubicBezTo>
                  <a:close/>
                  <a:moveTo>
                    <a:pt x="152434" y="92554"/>
                  </a:moveTo>
                  <a:cubicBezTo>
                    <a:pt x="152434" y="59475"/>
                    <a:pt x="125657" y="32647"/>
                    <a:pt x="92571" y="32633"/>
                  </a:cubicBezTo>
                  <a:cubicBezTo>
                    <a:pt x="59486" y="32619"/>
                    <a:pt x="32640" y="59427"/>
                    <a:pt x="32640" y="92506"/>
                  </a:cubicBezTo>
                  <a:cubicBezTo>
                    <a:pt x="32640" y="125585"/>
                    <a:pt x="59417" y="152414"/>
                    <a:pt x="92503" y="152427"/>
                  </a:cubicBezTo>
                  <a:cubicBezTo>
                    <a:pt x="92537" y="152427"/>
                    <a:pt x="92537" y="152427"/>
                    <a:pt x="92537" y="152427"/>
                  </a:cubicBezTo>
                  <a:cubicBezTo>
                    <a:pt x="125588" y="152390"/>
                    <a:pt x="152400" y="125609"/>
                    <a:pt x="152434" y="92554"/>
                  </a:cubicBezTo>
                  <a:close/>
                </a:path>
              </a:pathLst>
            </a:custGeom>
            <a:solidFill>
              <a:srgbClr val="FFFFFF"/>
            </a:solidFill>
            <a:ln w="3429" cap="flat">
              <a:noFill/>
              <a:prstDash val="solid"/>
              <a:miter/>
            </a:ln>
          </p:spPr>
          <p:txBody>
            <a:bodyPr rtlCol="0" anchor="ctr"/>
            <a:lstStyle/>
            <a:p>
              <a:pPr defTabSz="1097280"/>
              <a:endParaRPr lang="en-IN" sz="2160">
                <a:solidFill>
                  <a:srgbClr val="000000"/>
                </a:solidFill>
                <a:latin typeface="Aptos" panose="02110004020202020204"/>
              </a:endParaRPr>
            </a:p>
          </p:txBody>
        </p:sp>
        <p:sp>
          <p:nvSpPr>
            <p:cNvPr id="14" name="Freeform: Shape 13">
              <a:extLst>
                <a:ext uri="{FF2B5EF4-FFF2-40B4-BE49-F238E27FC236}">
                  <a16:creationId xmlns:a16="http://schemas.microsoft.com/office/drawing/2014/main" id="{D6881854-91DB-C1D6-328C-407416F13DE5}"/>
                </a:ext>
              </a:extLst>
            </p:cNvPr>
            <p:cNvSpPr/>
            <p:nvPr/>
          </p:nvSpPr>
          <p:spPr>
            <a:xfrm>
              <a:off x="12190629" y="7109959"/>
              <a:ext cx="3377828" cy="695437"/>
            </a:xfrm>
            <a:custGeom>
              <a:avLst/>
              <a:gdLst>
                <a:gd name="connsiteX0" fmla="*/ 974263 w 2814857"/>
                <a:gd name="connsiteY0" fmla="*/ 26983 h 579531"/>
                <a:gd name="connsiteX1" fmla="*/ 947280 w 2814857"/>
                <a:gd name="connsiteY1" fmla="*/ 53966 h 579531"/>
                <a:gd name="connsiteX2" fmla="*/ 920297 w 2814857"/>
                <a:gd name="connsiteY2" fmla="*/ 26983 h 579531"/>
                <a:gd name="connsiteX3" fmla="*/ 947280 w 2814857"/>
                <a:gd name="connsiteY3" fmla="*/ 0 h 579531"/>
                <a:gd name="connsiteX4" fmla="*/ 974263 w 2814857"/>
                <a:gd name="connsiteY4" fmla="*/ 26949 h 579531"/>
                <a:gd name="connsiteX5" fmla="*/ 974263 w 2814857"/>
                <a:gd name="connsiteY5" fmla="*/ 26983 h 579531"/>
                <a:gd name="connsiteX6" fmla="*/ 1281051 w 2814857"/>
                <a:gd name="connsiteY6" fmla="*/ 26983 h 579531"/>
                <a:gd name="connsiteX7" fmla="*/ 1254069 w 2814857"/>
                <a:gd name="connsiteY7" fmla="*/ 54000 h 579531"/>
                <a:gd name="connsiteX8" fmla="*/ 1227051 w 2814857"/>
                <a:gd name="connsiteY8" fmla="*/ 27017 h 579531"/>
                <a:gd name="connsiteX9" fmla="*/ 1254034 w 2814857"/>
                <a:gd name="connsiteY9" fmla="*/ 0 h 579531"/>
                <a:gd name="connsiteX10" fmla="*/ 1281051 w 2814857"/>
                <a:gd name="connsiteY10" fmla="*/ 26949 h 579531"/>
                <a:gd name="connsiteX11" fmla="*/ 1281051 w 2814857"/>
                <a:gd name="connsiteY11" fmla="*/ 26983 h 579531"/>
                <a:gd name="connsiteX12" fmla="*/ 1587806 w 2814857"/>
                <a:gd name="connsiteY12" fmla="*/ 26983 h 579531"/>
                <a:gd name="connsiteX13" fmla="*/ 1560823 w 2814857"/>
                <a:gd name="connsiteY13" fmla="*/ 54000 h 579531"/>
                <a:gd name="connsiteX14" fmla="*/ 1533806 w 2814857"/>
                <a:gd name="connsiteY14" fmla="*/ 27017 h 579531"/>
                <a:gd name="connsiteX15" fmla="*/ 1560789 w 2814857"/>
                <a:gd name="connsiteY15" fmla="*/ 0 h 579531"/>
                <a:gd name="connsiteX16" fmla="*/ 1560823 w 2814857"/>
                <a:gd name="connsiteY16" fmla="*/ 0 h 579531"/>
                <a:gd name="connsiteX17" fmla="*/ 1587806 w 2814857"/>
                <a:gd name="connsiteY17" fmla="*/ 26983 h 579531"/>
                <a:gd name="connsiteX18" fmla="*/ 1894560 w 2814857"/>
                <a:gd name="connsiteY18" fmla="*/ 26983 h 579531"/>
                <a:gd name="connsiteX19" fmla="*/ 1867577 w 2814857"/>
                <a:gd name="connsiteY19" fmla="*/ 54000 h 579531"/>
                <a:gd name="connsiteX20" fmla="*/ 1840560 w 2814857"/>
                <a:gd name="connsiteY20" fmla="*/ 27017 h 579531"/>
                <a:gd name="connsiteX21" fmla="*/ 1867543 w 2814857"/>
                <a:gd name="connsiteY21" fmla="*/ 0 h 579531"/>
                <a:gd name="connsiteX22" fmla="*/ 1867577 w 2814857"/>
                <a:gd name="connsiteY22" fmla="*/ 0 h 579531"/>
                <a:gd name="connsiteX23" fmla="*/ 1894560 w 2814857"/>
                <a:gd name="connsiteY23" fmla="*/ 26949 h 579531"/>
                <a:gd name="connsiteX24" fmla="*/ 1894560 w 2814857"/>
                <a:gd name="connsiteY24" fmla="*/ 26983 h 579531"/>
                <a:gd name="connsiteX25" fmla="*/ 2201315 w 2814857"/>
                <a:gd name="connsiteY25" fmla="*/ 26983 h 579531"/>
                <a:gd name="connsiteX26" fmla="*/ 2174331 w 2814857"/>
                <a:gd name="connsiteY26" fmla="*/ 53966 h 579531"/>
                <a:gd name="connsiteX27" fmla="*/ 2147349 w 2814857"/>
                <a:gd name="connsiteY27" fmla="*/ 26983 h 579531"/>
                <a:gd name="connsiteX28" fmla="*/ 2174331 w 2814857"/>
                <a:gd name="connsiteY28" fmla="*/ 0 h 579531"/>
                <a:gd name="connsiteX29" fmla="*/ 2201315 w 2814857"/>
                <a:gd name="connsiteY29" fmla="*/ 26949 h 579531"/>
                <a:gd name="connsiteX30" fmla="*/ 2201315 w 2814857"/>
                <a:gd name="connsiteY30" fmla="*/ 26983 h 579531"/>
                <a:gd name="connsiteX31" fmla="*/ 974263 w 2814857"/>
                <a:gd name="connsiteY31" fmla="*/ 289714 h 579531"/>
                <a:gd name="connsiteX32" fmla="*/ 947315 w 2814857"/>
                <a:gd name="connsiteY32" fmla="*/ 316731 h 579531"/>
                <a:gd name="connsiteX33" fmla="*/ 920297 w 2814857"/>
                <a:gd name="connsiteY33" fmla="*/ 289783 h 579531"/>
                <a:gd name="connsiteX34" fmla="*/ 947246 w 2814857"/>
                <a:gd name="connsiteY34" fmla="*/ 262766 h 579531"/>
                <a:gd name="connsiteX35" fmla="*/ 947280 w 2814857"/>
                <a:gd name="connsiteY35" fmla="*/ 262766 h 579531"/>
                <a:gd name="connsiteX36" fmla="*/ 974263 w 2814857"/>
                <a:gd name="connsiteY36" fmla="*/ 289714 h 579531"/>
                <a:gd name="connsiteX37" fmla="*/ 1281051 w 2814857"/>
                <a:gd name="connsiteY37" fmla="*/ 289714 h 579531"/>
                <a:gd name="connsiteX38" fmla="*/ 1254103 w 2814857"/>
                <a:gd name="connsiteY38" fmla="*/ 316766 h 579531"/>
                <a:gd name="connsiteX39" fmla="*/ 1227051 w 2814857"/>
                <a:gd name="connsiteY39" fmla="*/ 289817 h 579531"/>
                <a:gd name="connsiteX40" fmla="*/ 1254000 w 2814857"/>
                <a:gd name="connsiteY40" fmla="*/ 262766 h 579531"/>
                <a:gd name="connsiteX41" fmla="*/ 1254034 w 2814857"/>
                <a:gd name="connsiteY41" fmla="*/ 262766 h 579531"/>
                <a:gd name="connsiteX42" fmla="*/ 1281051 w 2814857"/>
                <a:gd name="connsiteY42" fmla="*/ 289714 h 579531"/>
                <a:gd name="connsiteX43" fmla="*/ 1587806 w 2814857"/>
                <a:gd name="connsiteY43" fmla="*/ 289714 h 579531"/>
                <a:gd name="connsiteX44" fmla="*/ 1560857 w 2814857"/>
                <a:gd name="connsiteY44" fmla="*/ 316766 h 579531"/>
                <a:gd name="connsiteX45" fmla="*/ 1533806 w 2814857"/>
                <a:gd name="connsiteY45" fmla="*/ 289817 h 579531"/>
                <a:gd name="connsiteX46" fmla="*/ 1560754 w 2814857"/>
                <a:gd name="connsiteY46" fmla="*/ 262766 h 579531"/>
                <a:gd name="connsiteX47" fmla="*/ 1560823 w 2814857"/>
                <a:gd name="connsiteY47" fmla="*/ 262766 h 579531"/>
                <a:gd name="connsiteX48" fmla="*/ 1587806 w 2814857"/>
                <a:gd name="connsiteY48" fmla="*/ 289714 h 579531"/>
                <a:gd name="connsiteX49" fmla="*/ 1894560 w 2814857"/>
                <a:gd name="connsiteY49" fmla="*/ 289714 h 579531"/>
                <a:gd name="connsiteX50" fmla="*/ 1867611 w 2814857"/>
                <a:gd name="connsiteY50" fmla="*/ 316766 h 579531"/>
                <a:gd name="connsiteX51" fmla="*/ 1840560 w 2814857"/>
                <a:gd name="connsiteY51" fmla="*/ 289817 h 579531"/>
                <a:gd name="connsiteX52" fmla="*/ 1867509 w 2814857"/>
                <a:gd name="connsiteY52" fmla="*/ 262766 h 579531"/>
                <a:gd name="connsiteX53" fmla="*/ 1867577 w 2814857"/>
                <a:gd name="connsiteY53" fmla="*/ 262766 h 579531"/>
                <a:gd name="connsiteX54" fmla="*/ 1894560 w 2814857"/>
                <a:gd name="connsiteY54" fmla="*/ 289714 h 579531"/>
                <a:gd name="connsiteX55" fmla="*/ 2201315 w 2814857"/>
                <a:gd name="connsiteY55" fmla="*/ 289714 h 579531"/>
                <a:gd name="connsiteX56" fmla="*/ 2174366 w 2814857"/>
                <a:gd name="connsiteY56" fmla="*/ 316731 h 579531"/>
                <a:gd name="connsiteX57" fmla="*/ 2147349 w 2814857"/>
                <a:gd name="connsiteY57" fmla="*/ 289783 h 579531"/>
                <a:gd name="connsiteX58" fmla="*/ 2174297 w 2814857"/>
                <a:gd name="connsiteY58" fmla="*/ 262766 h 579531"/>
                <a:gd name="connsiteX59" fmla="*/ 2174331 w 2814857"/>
                <a:gd name="connsiteY59" fmla="*/ 262766 h 579531"/>
                <a:gd name="connsiteX60" fmla="*/ 2201315 w 2814857"/>
                <a:gd name="connsiteY60" fmla="*/ 289714 h 579531"/>
                <a:gd name="connsiteX61" fmla="*/ 974263 w 2814857"/>
                <a:gd name="connsiteY61" fmla="*/ 552480 h 579531"/>
                <a:gd name="connsiteX62" fmla="*/ 947315 w 2814857"/>
                <a:gd name="connsiteY62" fmla="*/ 579497 h 579531"/>
                <a:gd name="connsiteX63" fmla="*/ 920297 w 2814857"/>
                <a:gd name="connsiteY63" fmla="*/ 552549 h 579531"/>
                <a:gd name="connsiteX64" fmla="*/ 947246 w 2814857"/>
                <a:gd name="connsiteY64" fmla="*/ 525532 h 579531"/>
                <a:gd name="connsiteX65" fmla="*/ 947280 w 2814857"/>
                <a:gd name="connsiteY65" fmla="*/ 525532 h 579531"/>
                <a:gd name="connsiteX66" fmla="*/ 974263 w 2814857"/>
                <a:gd name="connsiteY66" fmla="*/ 552480 h 579531"/>
                <a:gd name="connsiteX67" fmla="*/ 1281051 w 2814857"/>
                <a:gd name="connsiteY67" fmla="*/ 552480 h 579531"/>
                <a:gd name="connsiteX68" fmla="*/ 1254103 w 2814857"/>
                <a:gd name="connsiteY68" fmla="*/ 579532 h 579531"/>
                <a:gd name="connsiteX69" fmla="*/ 1227051 w 2814857"/>
                <a:gd name="connsiteY69" fmla="*/ 552583 h 579531"/>
                <a:gd name="connsiteX70" fmla="*/ 1254000 w 2814857"/>
                <a:gd name="connsiteY70" fmla="*/ 525532 h 579531"/>
                <a:gd name="connsiteX71" fmla="*/ 1254034 w 2814857"/>
                <a:gd name="connsiteY71" fmla="*/ 525532 h 579531"/>
                <a:gd name="connsiteX72" fmla="*/ 1281051 w 2814857"/>
                <a:gd name="connsiteY72" fmla="*/ 552480 h 579531"/>
                <a:gd name="connsiteX73" fmla="*/ 1587806 w 2814857"/>
                <a:gd name="connsiteY73" fmla="*/ 552480 h 579531"/>
                <a:gd name="connsiteX74" fmla="*/ 1560857 w 2814857"/>
                <a:gd name="connsiteY74" fmla="*/ 579532 h 579531"/>
                <a:gd name="connsiteX75" fmla="*/ 1533806 w 2814857"/>
                <a:gd name="connsiteY75" fmla="*/ 552583 h 579531"/>
                <a:gd name="connsiteX76" fmla="*/ 1560754 w 2814857"/>
                <a:gd name="connsiteY76" fmla="*/ 525532 h 579531"/>
                <a:gd name="connsiteX77" fmla="*/ 1560823 w 2814857"/>
                <a:gd name="connsiteY77" fmla="*/ 525532 h 579531"/>
                <a:gd name="connsiteX78" fmla="*/ 1587806 w 2814857"/>
                <a:gd name="connsiteY78" fmla="*/ 552480 h 579531"/>
                <a:gd name="connsiteX79" fmla="*/ 1894560 w 2814857"/>
                <a:gd name="connsiteY79" fmla="*/ 552480 h 579531"/>
                <a:gd name="connsiteX80" fmla="*/ 1867611 w 2814857"/>
                <a:gd name="connsiteY80" fmla="*/ 579532 h 579531"/>
                <a:gd name="connsiteX81" fmla="*/ 1840560 w 2814857"/>
                <a:gd name="connsiteY81" fmla="*/ 552583 h 579531"/>
                <a:gd name="connsiteX82" fmla="*/ 1867509 w 2814857"/>
                <a:gd name="connsiteY82" fmla="*/ 525532 h 579531"/>
                <a:gd name="connsiteX83" fmla="*/ 1867577 w 2814857"/>
                <a:gd name="connsiteY83" fmla="*/ 525532 h 579531"/>
                <a:gd name="connsiteX84" fmla="*/ 1894560 w 2814857"/>
                <a:gd name="connsiteY84" fmla="*/ 552480 h 579531"/>
                <a:gd name="connsiteX85" fmla="*/ 54000 w 2814857"/>
                <a:gd name="connsiteY85" fmla="*/ 26983 h 579531"/>
                <a:gd name="connsiteX86" fmla="*/ 27017 w 2814857"/>
                <a:gd name="connsiteY86" fmla="*/ 54000 h 579531"/>
                <a:gd name="connsiteX87" fmla="*/ 0 w 2814857"/>
                <a:gd name="connsiteY87" fmla="*/ 27017 h 579531"/>
                <a:gd name="connsiteX88" fmla="*/ 26983 w 2814857"/>
                <a:gd name="connsiteY88" fmla="*/ 0 h 579531"/>
                <a:gd name="connsiteX89" fmla="*/ 54000 w 2814857"/>
                <a:gd name="connsiteY89" fmla="*/ 26949 h 579531"/>
                <a:gd name="connsiteX90" fmla="*/ 54000 w 2814857"/>
                <a:gd name="connsiteY90" fmla="*/ 26983 h 579531"/>
                <a:gd name="connsiteX91" fmla="*/ 360754 w 2814857"/>
                <a:gd name="connsiteY91" fmla="*/ 26983 h 579531"/>
                <a:gd name="connsiteX92" fmla="*/ 333772 w 2814857"/>
                <a:gd name="connsiteY92" fmla="*/ 54000 h 579531"/>
                <a:gd name="connsiteX93" fmla="*/ 306754 w 2814857"/>
                <a:gd name="connsiteY93" fmla="*/ 27017 h 579531"/>
                <a:gd name="connsiteX94" fmla="*/ 333738 w 2814857"/>
                <a:gd name="connsiteY94" fmla="*/ 0 h 579531"/>
                <a:gd name="connsiteX95" fmla="*/ 333772 w 2814857"/>
                <a:gd name="connsiteY95" fmla="*/ 0 h 579531"/>
                <a:gd name="connsiteX96" fmla="*/ 360754 w 2814857"/>
                <a:gd name="connsiteY96" fmla="*/ 26983 h 579531"/>
                <a:gd name="connsiteX97" fmla="*/ 667508 w 2814857"/>
                <a:gd name="connsiteY97" fmla="*/ 26983 h 579531"/>
                <a:gd name="connsiteX98" fmla="*/ 640526 w 2814857"/>
                <a:gd name="connsiteY98" fmla="*/ 54000 h 579531"/>
                <a:gd name="connsiteX99" fmla="*/ 613508 w 2814857"/>
                <a:gd name="connsiteY99" fmla="*/ 27017 h 579531"/>
                <a:gd name="connsiteX100" fmla="*/ 640492 w 2814857"/>
                <a:gd name="connsiteY100" fmla="*/ 0 h 579531"/>
                <a:gd name="connsiteX101" fmla="*/ 640526 w 2814857"/>
                <a:gd name="connsiteY101" fmla="*/ 0 h 579531"/>
                <a:gd name="connsiteX102" fmla="*/ 667508 w 2814857"/>
                <a:gd name="connsiteY102" fmla="*/ 26949 h 579531"/>
                <a:gd name="connsiteX103" fmla="*/ 667508 w 2814857"/>
                <a:gd name="connsiteY103" fmla="*/ 26983 h 579531"/>
                <a:gd name="connsiteX104" fmla="*/ 54000 w 2814857"/>
                <a:gd name="connsiteY104" fmla="*/ 289714 h 579531"/>
                <a:gd name="connsiteX105" fmla="*/ 27051 w 2814857"/>
                <a:gd name="connsiteY105" fmla="*/ 316766 h 579531"/>
                <a:gd name="connsiteX106" fmla="*/ 0 w 2814857"/>
                <a:gd name="connsiteY106" fmla="*/ 289817 h 579531"/>
                <a:gd name="connsiteX107" fmla="*/ 26949 w 2814857"/>
                <a:gd name="connsiteY107" fmla="*/ 262766 h 579531"/>
                <a:gd name="connsiteX108" fmla="*/ 26983 w 2814857"/>
                <a:gd name="connsiteY108" fmla="*/ 262766 h 579531"/>
                <a:gd name="connsiteX109" fmla="*/ 54000 w 2814857"/>
                <a:gd name="connsiteY109" fmla="*/ 289714 h 579531"/>
                <a:gd name="connsiteX110" fmla="*/ 360754 w 2814857"/>
                <a:gd name="connsiteY110" fmla="*/ 289714 h 579531"/>
                <a:gd name="connsiteX111" fmla="*/ 333806 w 2814857"/>
                <a:gd name="connsiteY111" fmla="*/ 316766 h 579531"/>
                <a:gd name="connsiteX112" fmla="*/ 306754 w 2814857"/>
                <a:gd name="connsiteY112" fmla="*/ 289817 h 579531"/>
                <a:gd name="connsiteX113" fmla="*/ 333703 w 2814857"/>
                <a:gd name="connsiteY113" fmla="*/ 262766 h 579531"/>
                <a:gd name="connsiteX114" fmla="*/ 333772 w 2814857"/>
                <a:gd name="connsiteY114" fmla="*/ 262766 h 579531"/>
                <a:gd name="connsiteX115" fmla="*/ 360754 w 2814857"/>
                <a:gd name="connsiteY115" fmla="*/ 289714 h 579531"/>
                <a:gd name="connsiteX116" fmla="*/ 667508 w 2814857"/>
                <a:gd name="connsiteY116" fmla="*/ 289714 h 579531"/>
                <a:gd name="connsiteX117" fmla="*/ 640560 w 2814857"/>
                <a:gd name="connsiteY117" fmla="*/ 316766 h 579531"/>
                <a:gd name="connsiteX118" fmla="*/ 613508 w 2814857"/>
                <a:gd name="connsiteY118" fmla="*/ 289817 h 579531"/>
                <a:gd name="connsiteX119" fmla="*/ 640457 w 2814857"/>
                <a:gd name="connsiteY119" fmla="*/ 262766 h 579531"/>
                <a:gd name="connsiteX120" fmla="*/ 640526 w 2814857"/>
                <a:gd name="connsiteY120" fmla="*/ 262766 h 579531"/>
                <a:gd name="connsiteX121" fmla="*/ 667508 w 2814857"/>
                <a:gd name="connsiteY121" fmla="*/ 289714 h 579531"/>
                <a:gd name="connsiteX122" fmla="*/ 54000 w 2814857"/>
                <a:gd name="connsiteY122" fmla="*/ 552480 h 579531"/>
                <a:gd name="connsiteX123" fmla="*/ 27051 w 2814857"/>
                <a:gd name="connsiteY123" fmla="*/ 579532 h 579531"/>
                <a:gd name="connsiteX124" fmla="*/ 0 w 2814857"/>
                <a:gd name="connsiteY124" fmla="*/ 552583 h 579531"/>
                <a:gd name="connsiteX125" fmla="*/ 26949 w 2814857"/>
                <a:gd name="connsiteY125" fmla="*/ 525532 h 579531"/>
                <a:gd name="connsiteX126" fmla="*/ 26983 w 2814857"/>
                <a:gd name="connsiteY126" fmla="*/ 525532 h 579531"/>
                <a:gd name="connsiteX127" fmla="*/ 54000 w 2814857"/>
                <a:gd name="connsiteY127" fmla="*/ 552480 h 579531"/>
                <a:gd name="connsiteX128" fmla="*/ 360754 w 2814857"/>
                <a:gd name="connsiteY128" fmla="*/ 552480 h 579531"/>
                <a:gd name="connsiteX129" fmla="*/ 333806 w 2814857"/>
                <a:gd name="connsiteY129" fmla="*/ 579532 h 579531"/>
                <a:gd name="connsiteX130" fmla="*/ 306754 w 2814857"/>
                <a:gd name="connsiteY130" fmla="*/ 552583 h 579531"/>
                <a:gd name="connsiteX131" fmla="*/ 333703 w 2814857"/>
                <a:gd name="connsiteY131" fmla="*/ 525532 h 579531"/>
                <a:gd name="connsiteX132" fmla="*/ 333772 w 2814857"/>
                <a:gd name="connsiteY132" fmla="*/ 525532 h 579531"/>
                <a:gd name="connsiteX133" fmla="*/ 360754 w 2814857"/>
                <a:gd name="connsiteY133" fmla="*/ 552480 h 579531"/>
                <a:gd name="connsiteX134" fmla="*/ 667508 w 2814857"/>
                <a:gd name="connsiteY134" fmla="*/ 552480 h 579531"/>
                <a:gd name="connsiteX135" fmla="*/ 640560 w 2814857"/>
                <a:gd name="connsiteY135" fmla="*/ 579532 h 579531"/>
                <a:gd name="connsiteX136" fmla="*/ 613508 w 2814857"/>
                <a:gd name="connsiteY136" fmla="*/ 552583 h 579531"/>
                <a:gd name="connsiteX137" fmla="*/ 640457 w 2814857"/>
                <a:gd name="connsiteY137" fmla="*/ 525532 h 579531"/>
                <a:gd name="connsiteX138" fmla="*/ 640526 w 2814857"/>
                <a:gd name="connsiteY138" fmla="*/ 525532 h 579531"/>
                <a:gd name="connsiteX139" fmla="*/ 667508 w 2814857"/>
                <a:gd name="connsiteY139" fmla="*/ 552480 h 579531"/>
                <a:gd name="connsiteX140" fmla="*/ 2201315 w 2814857"/>
                <a:gd name="connsiteY140" fmla="*/ 552480 h 579531"/>
                <a:gd name="connsiteX141" fmla="*/ 2174366 w 2814857"/>
                <a:gd name="connsiteY141" fmla="*/ 579497 h 579531"/>
                <a:gd name="connsiteX142" fmla="*/ 2147349 w 2814857"/>
                <a:gd name="connsiteY142" fmla="*/ 552549 h 579531"/>
                <a:gd name="connsiteX143" fmla="*/ 2174297 w 2814857"/>
                <a:gd name="connsiteY143" fmla="*/ 525532 h 579531"/>
                <a:gd name="connsiteX144" fmla="*/ 2174331 w 2814857"/>
                <a:gd name="connsiteY144" fmla="*/ 525532 h 579531"/>
                <a:gd name="connsiteX145" fmla="*/ 2201315 w 2814857"/>
                <a:gd name="connsiteY145" fmla="*/ 552480 h 579531"/>
                <a:gd name="connsiteX146" fmla="*/ 2508103 w 2814857"/>
                <a:gd name="connsiteY146" fmla="*/ 26983 h 579531"/>
                <a:gd name="connsiteX147" fmla="*/ 2481120 w 2814857"/>
                <a:gd name="connsiteY147" fmla="*/ 54000 h 579531"/>
                <a:gd name="connsiteX148" fmla="*/ 2454103 w 2814857"/>
                <a:gd name="connsiteY148" fmla="*/ 27017 h 579531"/>
                <a:gd name="connsiteX149" fmla="*/ 2481086 w 2814857"/>
                <a:gd name="connsiteY149" fmla="*/ 0 h 579531"/>
                <a:gd name="connsiteX150" fmla="*/ 2508103 w 2814857"/>
                <a:gd name="connsiteY150" fmla="*/ 26949 h 579531"/>
                <a:gd name="connsiteX151" fmla="*/ 2508103 w 2814857"/>
                <a:gd name="connsiteY151" fmla="*/ 26983 h 579531"/>
                <a:gd name="connsiteX152" fmla="*/ 2814857 w 2814857"/>
                <a:gd name="connsiteY152" fmla="*/ 26983 h 579531"/>
                <a:gd name="connsiteX153" fmla="*/ 2787874 w 2814857"/>
                <a:gd name="connsiteY153" fmla="*/ 54000 h 579531"/>
                <a:gd name="connsiteX154" fmla="*/ 2760857 w 2814857"/>
                <a:gd name="connsiteY154" fmla="*/ 27017 h 579531"/>
                <a:gd name="connsiteX155" fmla="*/ 2787841 w 2814857"/>
                <a:gd name="connsiteY155" fmla="*/ 0 h 579531"/>
                <a:gd name="connsiteX156" fmla="*/ 2787874 w 2814857"/>
                <a:gd name="connsiteY156" fmla="*/ 0 h 579531"/>
                <a:gd name="connsiteX157" fmla="*/ 2814857 w 2814857"/>
                <a:gd name="connsiteY157" fmla="*/ 26949 h 579531"/>
                <a:gd name="connsiteX158" fmla="*/ 2814857 w 2814857"/>
                <a:gd name="connsiteY158" fmla="*/ 26983 h 579531"/>
                <a:gd name="connsiteX159" fmla="*/ 2508103 w 2814857"/>
                <a:gd name="connsiteY159" fmla="*/ 289714 h 579531"/>
                <a:gd name="connsiteX160" fmla="*/ 2481154 w 2814857"/>
                <a:gd name="connsiteY160" fmla="*/ 316766 h 579531"/>
                <a:gd name="connsiteX161" fmla="*/ 2454103 w 2814857"/>
                <a:gd name="connsiteY161" fmla="*/ 289817 h 579531"/>
                <a:gd name="connsiteX162" fmla="*/ 2481051 w 2814857"/>
                <a:gd name="connsiteY162" fmla="*/ 262766 h 579531"/>
                <a:gd name="connsiteX163" fmla="*/ 2481086 w 2814857"/>
                <a:gd name="connsiteY163" fmla="*/ 262766 h 579531"/>
                <a:gd name="connsiteX164" fmla="*/ 2508103 w 2814857"/>
                <a:gd name="connsiteY164" fmla="*/ 289714 h 579531"/>
                <a:gd name="connsiteX165" fmla="*/ 2814857 w 2814857"/>
                <a:gd name="connsiteY165" fmla="*/ 289714 h 579531"/>
                <a:gd name="connsiteX166" fmla="*/ 2787908 w 2814857"/>
                <a:gd name="connsiteY166" fmla="*/ 316766 h 579531"/>
                <a:gd name="connsiteX167" fmla="*/ 2760857 w 2814857"/>
                <a:gd name="connsiteY167" fmla="*/ 289817 h 579531"/>
                <a:gd name="connsiteX168" fmla="*/ 2787806 w 2814857"/>
                <a:gd name="connsiteY168" fmla="*/ 262766 h 579531"/>
                <a:gd name="connsiteX169" fmla="*/ 2787874 w 2814857"/>
                <a:gd name="connsiteY169" fmla="*/ 262766 h 579531"/>
                <a:gd name="connsiteX170" fmla="*/ 2814857 w 2814857"/>
                <a:gd name="connsiteY170" fmla="*/ 289714 h 579531"/>
                <a:gd name="connsiteX171" fmla="*/ 2508103 w 2814857"/>
                <a:gd name="connsiteY171" fmla="*/ 552480 h 579531"/>
                <a:gd name="connsiteX172" fmla="*/ 2481154 w 2814857"/>
                <a:gd name="connsiteY172" fmla="*/ 579532 h 579531"/>
                <a:gd name="connsiteX173" fmla="*/ 2454103 w 2814857"/>
                <a:gd name="connsiteY173" fmla="*/ 552583 h 579531"/>
                <a:gd name="connsiteX174" fmla="*/ 2481051 w 2814857"/>
                <a:gd name="connsiteY174" fmla="*/ 525532 h 579531"/>
                <a:gd name="connsiteX175" fmla="*/ 2481086 w 2814857"/>
                <a:gd name="connsiteY175" fmla="*/ 525532 h 579531"/>
                <a:gd name="connsiteX176" fmla="*/ 2508103 w 2814857"/>
                <a:gd name="connsiteY176" fmla="*/ 552480 h 579531"/>
                <a:gd name="connsiteX177" fmla="*/ 2814857 w 2814857"/>
                <a:gd name="connsiteY177" fmla="*/ 552480 h 579531"/>
                <a:gd name="connsiteX178" fmla="*/ 2787908 w 2814857"/>
                <a:gd name="connsiteY178" fmla="*/ 579532 h 579531"/>
                <a:gd name="connsiteX179" fmla="*/ 2760857 w 2814857"/>
                <a:gd name="connsiteY179" fmla="*/ 552583 h 579531"/>
                <a:gd name="connsiteX180" fmla="*/ 2787806 w 2814857"/>
                <a:gd name="connsiteY180" fmla="*/ 525532 h 579531"/>
                <a:gd name="connsiteX181" fmla="*/ 2787874 w 2814857"/>
                <a:gd name="connsiteY181" fmla="*/ 525532 h 579531"/>
                <a:gd name="connsiteX182" fmla="*/ 2814857 w 2814857"/>
                <a:gd name="connsiteY182" fmla="*/ 552480 h 579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Lst>
              <a:rect l="l" t="t" r="r" b="b"/>
              <a:pathLst>
                <a:path w="2814857" h="579531">
                  <a:moveTo>
                    <a:pt x="974263" y="26983"/>
                  </a:moveTo>
                  <a:cubicBezTo>
                    <a:pt x="974263" y="41897"/>
                    <a:pt x="962194" y="53966"/>
                    <a:pt x="947280" y="53966"/>
                  </a:cubicBezTo>
                  <a:cubicBezTo>
                    <a:pt x="932366" y="53966"/>
                    <a:pt x="920297" y="41897"/>
                    <a:pt x="920297" y="26983"/>
                  </a:cubicBezTo>
                  <a:cubicBezTo>
                    <a:pt x="920297" y="12069"/>
                    <a:pt x="932366" y="0"/>
                    <a:pt x="947280" y="0"/>
                  </a:cubicBezTo>
                  <a:cubicBezTo>
                    <a:pt x="962160" y="0"/>
                    <a:pt x="974263" y="12034"/>
                    <a:pt x="974263" y="26949"/>
                  </a:cubicBezTo>
                  <a:cubicBezTo>
                    <a:pt x="974263" y="26949"/>
                    <a:pt x="974263" y="26983"/>
                    <a:pt x="974263" y="26983"/>
                  </a:cubicBezTo>
                  <a:close/>
                  <a:moveTo>
                    <a:pt x="1281051" y="26983"/>
                  </a:moveTo>
                  <a:cubicBezTo>
                    <a:pt x="1281051" y="41897"/>
                    <a:pt x="1268983" y="54000"/>
                    <a:pt x="1254069" y="54000"/>
                  </a:cubicBezTo>
                  <a:cubicBezTo>
                    <a:pt x="1239154" y="54000"/>
                    <a:pt x="1227051" y="41931"/>
                    <a:pt x="1227051" y="27017"/>
                  </a:cubicBezTo>
                  <a:cubicBezTo>
                    <a:pt x="1227051" y="12103"/>
                    <a:pt x="1239120" y="0"/>
                    <a:pt x="1254034" y="0"/>
                  </a:cubicBezTo>
                  <a:cubicBezTo>
                    <a:pt x="1268949" y="0"/>
                    <a:pt x="1281051" y="12069"/>
                    <a:pt x="1281051" y="26949"/>
                  </a:cubicBezTo>
                  <a:cubicBezTo>
                    <a:pt x="1281051" y="26983"/>
                    <a:pt x="1281051" y="26983"/>
                    <a:pt x="1281051" y="26983"/>
                  </a:cubicBezTo>
                  <a:close/>
                  <a:moveTo>
                    <a:pt x="1587806" y="26983"/>
                  </a:moveTo>
                  <a:cubicBezTo>
                    <a:pt x="1587806" y="41897"/>
                    <a:pt x="1575738" y="54000"/>
                    <a:pt x="1560823" y="54000"/>
                  </a:cubicBezTo>
                  <a:cubicBezTo>
                    <a:pt x="1545908" y="54000"/>
                    <a:pt x="1533806" y="41931"/>
                    <a:pt x="1533806" y="27017"/>
                  </a:cubicBezTo>
                  <a:cubicBezTo>
                    <a:pt x="1533806" y="12103"/>
                    <a:pt x="1545874" y="0"/>
                    <a:pt x="1560789" y="0"/>
                  </a:cubicBezTo>
                  <a:cubicBezTo>
                    <a:pt x="1560789" y="0"/>
                    <a:pt x="1560823" y="0"/>
                    <a:pt x="1560823" y="0"/>
                  </a:cubicBezTo>
                  <a:cubicBezTo>
                    <a:pt x="1575738" y="0"/>
                    <a:pt x="1587806" y="12069"/>
                    <a:pt x="1587806" y="26983"/>
                  </a:cubicBezTo>
                  <a:close/>
                  <a:moveTo>
                    <a:pt x="1894560" y="26983"/>
                  </a:moveTo>
                  <a:cubicBezTo>
                    <a:pt x="1894560" y="41897"/>
                    <a:pt x="1882492" y="54000"/>
                    <a:pt x="1867577" y="54000"/>
                  </a:cubicBezTo>
                  <a:cubicBezTo>
                    <a:pt x="1852663" y="54000"/>
                    <a:pt x="1840560" y="41931"/>
                    <a:pt x="1840560" y="27017"/>
                  </a:cubicBezTo>
                  <a:cubicBezTo>
                    <a:pt x="1840560" y="12103"/>
                    <a:pt x="1852629" y="0"/>
                    <a:pt x="1867543" y="0"/>
                  </a:cubicBezTo>
                  <a:cubicBezTo>
                    <a:pt x="1867543" y="0"/>
                    <a:pt x="1867577" y="0"/>
                    <a:pt x="1867577" y="0"/>
                  </a:cubicBezTo>
                  <a:cubicBezTo>
                    <a:pt x="1882457" y="0"/>
                    <a:pt x="1894560" y="12034"/>
                    <a:pt x="1894560" y="26949"/>
                  </a:cubicBezTo>
                  <a:cubicBezTo>
                    <a:pt x="1894560" y="26949"/>
                    <a:pt x="1894560" y="26983"/>
                    <a:pt x="1894560" y="26983"/>
                  </a:cubicBezTo>
                  <a:close/>
                  <a:moveTo>
                    <a:pt x="2201315" y="26983"/>
                  </a:moveTo>
                  <a:cubicBezTo>
                    <a:pt x="2201315" y="41897"/>
                    <a:pt x="2189246" y="53966"/>
                    <a:pt x="2174331" y="53966"/>
                  </a:cubicBezTo>
                  <a:cubicBezTo>
                    <a:pt x="2159418" y="53966"/>
                    <a:pt x="2147349" y="41897"/>
                    <a:pt x="2147349" y="26983"/>
                  </a:cubicBezTo>
                  <a:cubicBezTo>
                    <a:pt x="2147349" y="12069"/>
                    <a:pt x="2159418" y="0"/>
                    <a:pt x="2174331" y="0"/>
                  </a:cubicBezTo>
                  <a:cubicBezTo>
                    <a:pt x="2189212" y="0"/>
                    <a:pt x="2201315" y="12034"/>
                    <a:pt x="2201315" y="26949"/>
                  </a:cubicBezTo>
                  <a:cubicBezTo>
                    <a:pt x="2201315" y="26949"/>
                    <a:pt x="2201315" y="26983"/>
                    <a:pt x="2201315" y="26983"/>
                  </a:cubicBezTo>
                  <a:close/>
                  <a:moveTo>
                    <a:pt x="974263" y="289714"/>
                  </a:moveTo>
                  <a:cubicBezTo>
                    <a:pt x="974297" y="304629"/>
                    <a:pt x="962228" y="316697"/>
                    <a:pt x="947315" y="316731"/>
                  </a:cubicBezTo>
                  <a:cubicBezTo>
                    <a:pt x="932400" y="316766"/>
                    <a:pt x="920331" y="304697"/>
                    <a:pt x="920297" y="289783"/>
                  </a:cubicBezTo>
                  <a:cubicBezTo>
                    <a:pt x="920263" y="274869"/>
                    <a:pt x="932331" y="262800"/>
                    <a:pt x="947246" y="262766"/>
                  </a:cubicBezTo>
                  <a:cubicBezTo>
                    <a:pt x="947246" y="262766"/>
                    <a:pt x="947280" y="262766"/>
                    <a:pt x="947280" y="262766"/>
                  </a:cubicBezTo>
                  <a:cubicBezTo>
                    <a:pt x="962160" y="262766"/>
                    <a:pt x="974263" y="274834"/>
                    <a:pt x="974263" y="289714"/>
                  </a:cubicBezTo>
                  <a:close/>
                  <a:moveTo>
                    <a:pt x="1281051" y="289714"/>
                  </a:moveTo>
                  <a:cubicBezTo>
                    <a:pt x="1281086" y="304629"/>
                    <a:pt x="1269017" y="316731"/>
                    <a:pt x="1254103" y="316766"/>
                  </a:cubicBezTo>
                  <a:cubicBezTo>
                    <a:pt x="1239188" y="316800"/>
                    <a:pt x="1227086" y="304731"/>
                    <a:pt x="1227051" y="289817"/>
                  </a:cubicBezTo>
                  <a:cubicBezTo>
                    <a:pt x="1227017" y="274903"/>
                    <a:pt x="1239086" y="262800"/>
                    <a:pt x="1254000" y="262766"/>
                  </a:cubicBezTo>
                  <a:cubicBezTo>
                    <a:pt x="1254000" y="262766"/>
                    <a:pt x="1254034" y="262766"/>
                    <a:pt x="1254034" y="262766"/>
                  </a:cubicBezTo>
                  <a:cubicBezTo>
                    <a:pt x="1268949" y="262766"/>
                    <a:pt x="1281017" y="274800"/>
                    <a:pt x="1281051" y="289714"/>
                  </a:cubicBezTo>
                  <a:close/>
                  <a:moveTo>
                    <a:pt x="1587806" y="289714"/>
                  </a:moveTo>
                  <a:cubicBezTo>
                    <a:pt x="1587841" y="304629"/>
                    <a:pt x="1575772" y="316731"/>
                    <a:pt x="1560857" y="316766"/>
                  </a:cubicBezTo>
                  <a:cubicBezTo>
                    <a:pt x="1545943" y="316800"/>
                    <a:pt x="1533841" y="304731"/>
                    <a:pt x="1533806" y="289817"/>
                  </a:cubicBezTo>
                  <a:cubicBezTo>
                    <a:pt x="1533772" y="274903"/>
                    <a:pt x="1545841" y="262800"/>
                    <a:pt x="1560754" y="262766"/>
                  </a:cubicBezTo>
                  <a:cubicBezTo>
                    <a:pt x="1560789" y="262766"/>
                    <a:pt x="1560789" y="262766"/>
                    <a:pt x="1560823" y="262766"/>
                  </a:cubicBezTo>
                  <a:cubicBezTo>
                    <a:pt x="1575703" y="262766"/>
                    <a:pt x="1587772" y="274834"/>
                    <a:pt x="1587806" y="289714"/>
                  </a:cubicBezTo>
                  <a:close/>
                  <a:moveTo>
                    <a:pt x="1894560" y="289714"/>
                  </a:moveTo>
                  <a:cubicBezTo>
                    <a:pt x="1894595" y="304629"/>
                    <a:pt x="1882526" y="316731"/>
                    <a:pt x="1867611" y="316766"/>
                  </a:cubicBezTo>
                  <a:cubicBezTo>
                    <a:pt x="1852698" y="316800"/>
                    <a:pt x="1840595" y="304731"/>
                    <a:pt x="1840560" y="289817"/>
                  </a:cubicBezTo>
                  <a:cubicBezTo>
                    <a:pt x="1840526" y="274903"/>
                    <a:pt x="1852595" y="262800"/>
                    <a:pt x="1867509" y="262766"/>
                  </a:cubicBezTo>
                  <a:cubicBezTo>
                    <a:pt x="1867543" y="262766"/>
                    <a:pt x="1867543" y="262766"/>
                    <a:pt x="1867577" y="262766"/>
                  </a:cubicBezTo>
                  <a:cubicBezTo>
                    <a:pt x="1882457" y="262766"/>
                    <a:pt x="1894560" y="274834"/>
                    <a:pt x="1894560" y="289714"/>
                  </a:cubicBezTo>
                  <a:close/>
                  <a:moveTo>
                    <a:pt x="2201315" y="289714"/>
                  </a:moveTo>
                  <a:cubicBezTo>
                    <a:pt x="2201349" y="304629"/>
                    <a:pt x="2189280" y="316697"/>
                    <a:pt x="2174366" y="316731"/>
                  </a:cubicBezTo>
                  <a:cubicBezTo>
                    <a:pt x="2159452" y="316766"/>
                    <a:pt x="2147383" y="304697"/>
                    <a:pt x="2147349" y="289783"/>
                  </a:cubicBezTo>
                  <a:cubicBezTo>
                    <a:pt x="2147315" y="274869"/>
                    <a:pt x="2159383" y="262800"/>
                    <a:pt x="2174297" y="262766"/>
                  </a:cubicBezTo>
                  <a:cubicBezTo>
                    <a:pt x="2174297" y="262766"/>
                    <a:pt x="2174331" y="262766"/>
                    <a:pt x="2174331" y="262766"/>
                  </a:cubicBezTo>
                  <a:cubicBezTo>
                    <a:pt x="2189212" y="262766"/>
                    <a:pt x="2201315" y="274834"/>
                    <a:pt x="2201315" y="289714"/>
                  </a:cubicBezTo>
                  <a:close/>
                  <a:moveTo>
                    <a:pt x="974263" y="552480"/>
                  </a:moveTo>
                  <a:cubicBezTo>
                    <a:pt x="974297" y="567394"/>
                    <a:pt x="962228" y="579463"/>
                    <a:pt x="947315" y="579497"/>
                  </a:cubicBezTo>
                  <a:cubicBezTo>
                    <a:pt x="932400" y="579532"/>
                    <a:pt x="920331" y="567463"/>
                    <a:pt x="920297" y="552549"/>
                  </a:cubicBezTo>
                  <a:cubicBezTo>
                    <a:pt x="920263" y="537635"/>
                    <a:pt x="932331" y="525566"/>
                    <a:pt x="947246" y="525532"/>
                  </a:cubicBezTo>
                  <a:cubicBezTo>
                    <a:pt x="947246" y="525532"/>
                    <a:pt x="947280" y="525532"/>
                    <a:pt x="947280" y="525532"/>
                  </a:cubicBezTo>
                  <a:cubicBezTo>
                    <a:pt x="962160" y="525532"/>
                    <a:pt x="974263" y="537600"/>
                    <a:pt x="974263" y="552480"/>
                  </a:cubicBezTo>
                  <a:close/>
                  <a:moveTo>
                    <a:pt x="1281051" y="552480"/>
                  </a:moveTo>
                  <a:cubicBezTo>
                    <a:pt x="1281086" y="567394"/>
                    <a:pt x="1269017" y="579497"/>
                    <a:pt x="1254103" y="579532"/>
                  </a:cubicBezTo>
                  <a:cubicBezTo>
                    <a:pt x="1239188" y="579566"/>
                    <a:pt x="1227086" y="567497"/>
                    <a:pt x="1227051" y="552583"/>
                  </a:cubicBezTo>
                  <a:cubicBezTo>
                    <a:pt x="1227017" y="537669"/>
                    <a:pt x="1239086" y="525566"/>
                    <a:pt x="1254000" y="525532"/>
                  </a:cubicBezTo>
                  <a:cubicBezTo>
                    <a:pt x="1254000" y="525532"/>
                    <a:pt x="1254034" y="525532"/>
                    <a:pt x="1254034" y="525532"/>
                  </a:cubicBezTo>
                  <a:cubicBezTo>
                    <a:pt x="1268949" y="525532"/>
                    <a:pt x="1281017" y="537566"/>
                    <a:pt x="1281051" y="552480"/>
                  </a:cubicBezTo>
                  <a:close/>
                  <a:moveTo>
                    <a:pt x="1587806" y="552480"/>
                  </a:moveTo>
                  <a:cubicBezTo>
                    <a:pt x="1587841" y="567394"/>
                    <a:pt x="1575772" y="579497"/>
                    <a:pt x="1560857" y="579532"/>
                  </a:cubicBezTo>
                  <a:cubicBezTo>
                    <a:pt x="1545943" y="579566"/>
                    <a:pt x="1533841" y="567497"/>
                    <a:pt x="1533806" y="552583"/>
                  </a:cubicBezTo>
                  <a:cubicBezTo>
                    <a:pt x="1533772" y="537669"/>
                    <a:pt x="1545841" y="525566"/>
                    <a:pt x="1560754" y="525532"/>
                  </a:cubicBezTo>
                  <a:cubicBezTo>
                    <a:pt x="1560789" y="525532"/>
                    <a:pt x="1560789" y="525532"/>
                    <a:pt x="1560823" y="525532"/>
                  </a:cubicBezTo>
                  <a:cubicBezTo>
                    <a:pt x="1575703" y="525532"/>
                    <a:pt x="1587772" y="537600"/>
                    <a:pt x="1587806" y="552480"/>
                  </a:cubicBezTo>
                  <a:close/>
                  <a:moveTo>
                    <a:pt x="1894560" y="552480"/>
                  </a:moveTo>
                  <a:cubicBezTo>
                    <a:pt x="1894595" y="567394"/>
                    <a:pt x="1882526" y="579497"/>
                    <a:pt x="1867611" y="579532"/>
                  </a:cubicBezTo>
                  <a:cubicBezTo>
                    <a:pt x="1852698" y="579566"/>
                    <a:pt x="1840595" y="567497"/>
                    <a:pt x="1840560" y="552583"/>
                  </a:cubicBezTo>
                  <a:cubicBezTo>
                    <a:pt x="1840526" y="537669"/>
                    <a:pt x="1852595" y="525566"/>
                    <a:pt x="1867509" y="525532"/>
                  </a:cubicBezTo>
                  <a:cubicBezTo>
                    <a:pt x="1867543" y="525532"/>
                    <a:pt x="1867543" y="525532"/>
                    <a:pt x="1867577" y="525532"/>
                  </a:cubicBezTo>
                  <a:cubicBezTo>
                    <a:pt x="1882457" y="525532"/>
                    <a:pt x="1894560" y="537600"/>
                    <a:pt x="1894560" y="552480"/>
                  </a:cubicBezTo>
                  <a:close/>
                  <a:moveTo>
                    <a:pt x="54000" y="26983"/>
                  </a:moveTo>
                  <a:cubicBezTo>
                    <a:pt x="54000" y="41897"/>
                    <a:pt x="41931" y="54000"/>
                    <a:pt x="27017" y="54000"/>
                  </a:cubicBezTo>
                  <a:cubicBezTo>
                    <a:pt x="12103" y="54000"/>
                    <a:pt x="0" y="41931"/>
                    <a:pt x="0" y="27017"/>
                  </a:cubicBezTo>
                  <a:cubicBezTo>
                    <a:pt x="0" y="12103"/>
                    <a:pt x="12069" y="0"/>
                    <a:pt x="26983" y="0"/>
                  </a:cubicBezTo>
                  <a:cubicBezTo>
                    <a:pt x="41897" y="0"/>
                    <a:pt x="54000" y="12069"/>
                    <a:pt x="54000" y="26949"/>
                  </a:cubicBezTo>
                  <a:cubicBezTo>
                    <a:pt x="54000" y="26983"/>
                    <a:pt x="54000" y="26983"/>
                    <a:pt x="54000" y="26983"/>
                  </a:cubicBezTo>
                  <a:close/>
                  <a:moveTo>
                    <a:pt x="360754" y="26983"/>
                  </a:moveTo>
                  <a:cubicBezTo>
                    <a:pt x="360754" y="41897"/>
                    <a:pt x="348686" y="54000"/>
                    <a:pt x="333772" y="54000"/>
                  </a:cubicBezTo>
                  <a:cubicBezTo>
                    <a:pt x="318857" y="54000"/>
                    <a:pt x="306754" y="41931"/>
                    <a:pt x="306754" y="27017"/>
                  </a:cubicBezTo>
                  <a:cubicBezTo>
                    <a:pt x="306754" y="12103"/>
                    <a:pt x="318823" y="0"/>
                    <a:pt x="333738" y="0"/>
                  </a:cubicBezTo>
                  <a:cubicBezTo>
                    <a:pt x="333738" y="0"/>
                    <a:pt x="333772" y="0"/>
                    <a:pt x="333772" y="0"/>
                  </a:cubicBezTo>
                  <a:cubicBezTo>
                    <a:pt x="348686" y="0"/>
                    <a:pt x="360754" y="12069"/>
                    <a:pt x="360754" y="26983"/>
                  </a:cubicBezTo>
                  <a:close/>
                  <a:moveTo>
                    <a:pt x="667508" y="26983"/>
                  </a:moveTo>
                  <a:cubicBezTo>
                    <a:pt x="667508" y="41897"/>
                    <a:pt x="655440" y="54000"/>
                    <a:pt x="640526" y="54000"/>
                  </a:cubicBezTo>
                  <a:cubicBezTo>
                    <a:pt x="625611" y="54000"/>
                    <a:pt x="613508" y="41931"/>
                    <a:pt x="613508" y="27017"/>
                  </a:cubicBezTo>
                  <a:cubicBezTo>
                    <a:pt x="613508" y="12103"/>
                    <a:pt x="625577" y="0"/>
                    <a:pt x="640492" y="0"/>
                  </a:cubicBezTo>
                  <a:cubicBezTo>
                    <a:pt x="640492" y="0"/>
                    <a:pt x="640526" y="0"/>
                    <a:pt x="640526" y="0"/>
                  </a:cubicBezTo>
                  <a:cubicBezTo>
                    <a:pt x="655406" y="0"/>
                    <a:pt x="667508" y="12034"/>
                    <a:pt x="667508" y="26949"/>
                  </a:cubicBezTo>
                  <a:cubicBezTo>
                    <a:pt x="667508" y="26949"/>
                    <a:pt x="667508" y="26983"/>
                    <a:pt x="667508" y="26983"/>
                  </a:cubicBezTo>
                  <a:close/>
                  <a:moveTo>
                    <a:pt x="54000" y="289714"/>
                  </a:moveTo>
                  <a:cubicBezTo>
                    <a:pt x="54034" y="304629"/>
                    <a:pt x="41966" y="316731"/>
                    <a:pt x="27051" y="316766"/>
                  </a:cubicBezTo>
                  <a:cubicBezTo>
                    <a:pt x="12137" y="316800"/>
                    <a:pt x="34" y="304731"/>
                    <a:pt x="0" y="289817"/>
                  </a:cubicBezTo>
                  <a:cubicBezTo>
                    <a:pt x="-34" y="274903"/>
                    <a:pt x="12034" y="262800"/>
                    <a:pt x="26949" y="262766"/>
                  </a:cubicBezTo>
                  <a:cubicBezTo>
                    <a:pt x="26949" y="262766"/>
                    <a:pt x="26983" y="262766"/>
                    <a:pt x="26983" y="262766"/>
                  </a:cubicBezTo>
                  <a:cubicBezTo>
                    <a:pt x="41897" y="262766"/>
                    <a:pt x="53966" y="274800"/>
                    <a:pt x="54000" y="289714"/>
                  </a:cubicBezTo>
                  <a:close/>
                  <a:moveTo>
                    <a:pt x="360754" y="289714"/>
                  </a:moveTo>
                  <a:cubicBezTo>
                    <a:pt x="360789" y="304629"/>
                    <a:pt x="348720" y="316731"/>
                    <a:pt x="333806" y="316766"/>
                  </a:cubicBezTo>
                  <a:cubicBezTo>
                    <a:pt x="318892" y="316800"/>
                    <a:pt x="306789" y="304731"/>
                    <a:pt x="306754" y="289817"/>
                  </a:cubicBezTo>
                  <a:cubicBezTo>
                    <a:pt x="306720" y="274903"/>
                    <a:pt x="318789" y="262800"/>
                    <a:pt x="333703" y="262766"/>
                  </a:cubicBezTo>
                  <a:cubicBezTo>
                    <a:pt x="333738" y="262766"/>
                    <a:pt x="333738" y="262766"/>
                    <a:pt x="333772" y="262766"/>
                  </a:cubicBezTo>
                  <a:cubicBezTo>
                    <a:pt x="348651" y="262766"/>
                    <a:pt x="360720" y="274834"/>
                    <a:pt x="360754" y="289714"/>
                  </a:cubicBezTo>
                  <a:close/>
                  <a:moveTo>
                    <a:pt x="667508" y="289714"/>
                  </a:moveTo>
                  <a:cubicBezTo>
                    <a:pt x="667543" y="304629"/>
                    <a:pt x="655474" y="316731"/>
                    <a:pt x="640560" y="316766"/>
                  </a:cubicBezTo>
                  <a:cubicBezTo>
                    <a:pt x="625646" y="316800"/>
                    <a:pt x="613543" y="304731"/>
                    <a:pt x="613508" y="289817"/>
                  </a:cubicBezTo>
                  <a:cubicBezTo>
                    <a:pt x="613474" y="274903"/>
                    <a:pt x="625543" y="262800"/>
                    <a:pt x="640457" y="262766"/>
                  </a:cubicBezTo>
                  <a:cubicBezTo>
                    <a:pt x="640492" y="262766"/>
                    <a:pt x="640492" y="262766"/>
                    <a:pt x="640526" y="262766"/>
                  </a:cubicBezTo>
                  <a:cubicBezTo>
                    <a:pt x="655406" y="262766"/>
                    <a:pt x="667508" y="274834"/>
                    <a:pt x="667508" y="289714"/>
                  </a:cubicBezTo>
                  <a:close/>
                  <a:moveTo>
                    <a:pt x="54000" y="552480"/>
                  </a:moveTo>
                  <a:cubicBezTo>
                    <a:pt x="54034" y="567394"/>
                    <a:pt x="41966" y="579497"/>
                    <a:pt x="27051" y="579532"/>
                  </a:cubicBezTo>
                  <a:cubicBezTo>
                    <a:pt x="12137" y="579566"/>
                    <a:pt x="34" y="567497"/>
                    <a:pt x="0" y="552583"/>
                  </a:cubicBezTo>
                  <a:cubicBezTo>
                    <a:pt x="-34" y="537669"/>
                    <a:pt x="12034" y="525566"/>
                    <a:pt x="26949" y="525532"/>
                  </a:cubicBezTo>
                  <a:cubicBezTo>
                    <a:pt x="26949" y="525532"/>
                    <a:pt x="26983" y="525532"/>
                    <a:pt x="26983" y="525532"/>
                  </a:cubicBezTo>
                  <a:cubicBezTo>
                    <a:pt x="41897" y="525532"/>
                    <a:pt x="53966" y="537566"/>
                    <a:pt x="54000" y="552480"/>
                  </a:cubicBezTo>
                  <a:close/>
                  <a:moveTo>
                    <a:pt x="360754" y="552480"/>
                  </a:moveTo>
                  <a:cubicBezTo>
                    <a:pt x="360789" y="567394"/>
                    <a:pt x="348720" y="579497"/>
                    <a:pt x="333806" y="579532"/>
                  </a:cubicBezTo>
                  <a:cubicBezTo>
                    <a:pt x="318892" y="579566"/>
                    <a:pt x="306789" y="567497"/>
                    <a:pt x="306754" y="552583"/>
                  </a:cubicBezTo>
                  <a:cubicBezTo>
                    <a:pt x="306720" y="537669"/>
                    <a:pt x="318789" y="525566"/>
                    <a:pt x="333703" y="525532"/>
                  </a:cubicBezTo>
                  <a:cubicBezTo>
                    <a:pt x="333738" y="525532"/>
                    <a:pt x="333738" y="525532"/>
                    <a:pt x="333772" y="525532"/>
                  </a:cubicBezTo>
                  <a:cubicBezTo>
                    <a:pt x="348651" y="525532"/>
                    <a:pt x="360720" y="537600"/>
                    <a:pt x="360754" y="552480"/>
                  </a:cubicBezTo>
                  <a:close/>
                  <a:moveTo>
                    <a:pt x="667508" y="552480"/>
                  </a:moveTo>
                  <a:cubicBezTo>
                    <a:pt x="667543" y="567394"/>
                    <a:pt x="655474" y="579497"/>
                    <a:pt x="640560" y="579532"/>
                  </a:cubicBezTo>
                  <a:cubicBezTo>
                    <a:pt x="625646" y="579566"/>
                    <a:pt x="613543" y="567497"/>
                    <a:pt x="613508" y="552583"/>
                  </a:cubicBezTo>
                  <a:cubicBezTo>
                    <a:pt x="613474" y="537669"/>
                    <a:pt x="625543" y="525566"/>
                    <a:pt x="640457" y="525532"/>
                  </a:cubicBezTo>
                  <a:cubicBezTo>
                    <a:pt x="640492" y="525532"/>
                    <a:pt x="640492" y="525532"/>
                    <a:pt x="640526" y="525532"/>
                  </a:cubicBezTo>
                  <a:cubicBezTo>
                    <a:pt x="655406" y="525532"/>
                    <a:pt x="667508" y="537600"/>
                    <a:pt x="667508" y="552480"/>
                  </a:cubicBezTo>
                  <a:close/>
                  <a:moveTo>
                    <a:pt x="2201315" y="552480"/>
                  </a:moveTo>
                  <a:cubicBezTo>
                    <a:pt x="2201349" y="567394"/>
                    <a:pt x="2189280" y="579463"/>
                    <a:pt x="2174366" y="579497"/>
                  </a:cubicBezTo>
                  <a:cubicBezTo>
                    <a:pt x="2159452" y="579532"/>
                    <a:pt x="2147383" y="567463"/>
                    <a:pt x="2147349" y="552549"/>
                  </a:cubicBezTo>
                  <a:cubicBezTo>
                    <a:pt x="2147315" y="537635"/>
                    <a:pt x="2159383" y="525566"/>
                    <a:pt x="2174297" y="525532"/>
                  </a:cubicBezTo>
                  <a:cubicBezTo>
                    <a:pt x="2174297" y="525532"/>
                    <a:pt x="2174331" y="525532"/>
                    <a:pt x="2174331" y="525532"/>
                  </a:cubicBezTo>
                  <a:cubicBezTo>
                    <a:pt x="2189212" y="525532"/>
                    <a:pt x="2201315" y="537600"/>
                    <a:pt x="2201315" y="552480"/>
                  </a:cubicBezTo>
                  <a:close/>
                  <a:moveTo>
                    <a:pt x="2508103" y="26983"/>
                  </a:moveTo>
                  <a:cubicBezTo>
                    <a:pt x="2508103" y="41897"/>
                    <a:pt x="2496035" y="54000"/>
                    <a:pt x="2481120" y="54000"/>
                  </a:cubicBezTo>
                  <a:cubicBezTo>
                    <a:pt x="2466206" y="54000"/>
                    <a:pt x="2454103" y="41931"/>
                    <a:pt x="2454103" y="27017"/>
                  </a:cubicBezTo>
                  <a:cubicBezTo>
                    <a:pt x="2454103" y="12103"/>
                    <a:pt x="2466172" y="0"/>
                    <a:pt x="2481086" y="0"/>
                  </a:cubicBezTo>
                  <a:cubicBezTo>
                    <a:pt x="2496000" y="0"/>
                    <a:pt x="2508103" y="12069"/>
                    <a:pt x="2508103" y="26949"/>
                  </a:cubicBezTo>
                  <a:cubicBezTo>
                    <a:pt x="2508103" y="26983"/>
                    <a:pt x="2508103" y="26983"/>
                    <a:pt x="2508103" y="26983"/>
                  </a:cubicBezTo>
                  <a:close/>
                  <a:moveTo>
                    <a:pt x="2814857" y="26983"/>
                  </a:moveTo>
                  <a:cubicBezTo>
                    <a:pt x="2814857" y="41897"/>
                    <a:pt x="2802789" y="54000"/>
                    <a:pt x="2787874" y="54000"/>
                  </a:cubicBezTo>
                  <a:cubicBezTo>
                    <a:pt x="2772960" y="54000"/>
                    <a:pt x="2760857" y="41931"/>
                    <a:pt x="2760857" y="27017"/>
                  </a:cubicBezTo>
                  <a:cubicBezTo>
                    <a:pt x="2760857" y="12103"/>
                    <a:pt x="2772926" y="0"/>
                    <a:pt x="2787841" y="0"/>
                  </a:cubicBezTo>
                  <a:cubicBezTo>
                    <a:pt x="2787841" y="0"/>
                    <a:pt x="2787874" y="0"/>
                    <a:pt x="2787874" y="0"/>
                  </a:cubicBezTo>
                  <a:cubicBezTo>
                    <a:pt x="2802754" y="0"/>
                    <a:pt x="2814857" y="12034"/>
                    <a:pt x="2814857" y="26949"/>
                  </a:cubicBezTo>
                  <a:cubicBezTo>
                    <a:pt x="2814857" y="26949"/>
                    <a:pt x="2814857" y="26983"/>
                    <a:pt x="2814857" y="26983"/>
                  </a:cubicBezTo>
                  <a:close/>
                  <a:moveTo>
                    <a:pt x="2508103" y="289714"/>
                  </a:moveTo>
                  <a:cubicBezTo>
                    <a:pt x="2508137" y="304629"/>
                    <a:pt x="2496069" y="316731"/>
                    <a:pt x="2481154" y="316766"/>
                  </a:cubicBezTo>
                  <a:cubicBezTo>
                    <a:pt x="2466240" y="316800"/>
                    <a:pt x="2454137" y="304731"/>
                    <a:pt x="2454103" y="289817"/>
                  </a:cubicBezTo>
                  <a:cubicBezTo>
                    <a:pt x="2454069" y="274903"/>
                    <a:pt x="2466137" y="262800"/>
                    <a:pt x="2481051" y="262766"/>
                  </a:cubicBezTo>
                  <a:cubicBezTo>
                    <a:pt x="2481051" y="262766"/>
                    <a:pt x="2481086" y="262766"/>
                    <a:pt x="2481086" y="262766"/>
                  </a:cubicBezTo>
                  <a:cubicBezTo>
                    <a:pt x="2496000" y="262766"/>
                    <a:pt x="2508069" y="274800"/>
                    <a:pt x="2508103" y="289714"/>
                  </a:cubicBezTo>
                  <a:close/>
                  <a:moveTo>
                    <a:pt x="2814857" y="289714"/>
                  </a:moveTo>
                  <a:cubicBezTo>
                    <a:pt x="2814892" y="304629"/>
                    <a:pt x="2802823" y="316731"/>
                    <a:pt x="2787908" y="316766"/>
                  </a:cubicBezTo>
                  <a:cubicBezTo>
                    <a:pt x="2772995" y="316800"/>
                    <a:pt x="2760892" y="304731"/>
                    <a:pt x="2760857" y="289817"/>
                  </a:cubicBezTo>
                  <a:cubicBezTo>
                    <a:pt x="2760823" y="274903"/>
                    <a:pt x="2772892" y="262800"/>
                    <a:pt x="2787806" y="262766"/>
                  </a:cubicBezTo>
                  <a:cubicBezTo>
                    <a:pt x="2787841" y="262766"/>
                    <a:pt x="2787841" y="262766"/>
                    <a:pt x="2787874" y="262766"/>
                  </a:cubicBezTo>
                  <a:cubicBezTo>
                    <a:pt x="2802754" y="262766"/>
                    <a:pt x="2814857" y="274834"/>
                    <a:pt x="2814857" y="289714"/>
                  </a:cubicBezTo>
                  <a:close/>
                  <a:moveTo>
                    <a:pt x="2508103" y="552480"/>
                  </a:moveTo>
                  <a:cubicBezTo>
                    <a:pt x="2508137" y="567394"/>
                    <a:pt x="2496069" y="579497"/>
                    <a:pt x="2481154" y="579532"/>
                  </a:cubicBezTo>
                  <a:cubicBezTo>
                    <a:pt x="2466240" y="579566"/>
                    <a:pt x="2454137" y="567497"/>
                    <a:pt x="2454103" y="552583"/>
                  </a:cubicBezTo>
                  <a:cubicBezTo>
                    <a:pt x="2454069" y="537669"/>
                    <a:pt x="2466137" y="525566"/>
                    <a:pt x="2481051" y="525532"/>
                  </a:cubicBezTo>
                  <a:cubicBezTo>
                    <a:pt x="2481051" y="525532"/>
                    <a:pt x="2481086" y="525532"/>
                    <a:pt x="2481086" y="525532"/>
                  </a:cubicBezTo>
                  <a:cubicBezTo>
                    <a:pt x="2496000" y="525532"/>
                    <a:pt x="2508069" y="537566"/>
                    <a:pt x="2508103" y="552480"/>
                  </a:cubicBezTo>
                  <a:close/>
                  <a:moveTo>
                    <a:pt x="2814857" y="552480"/>
                  </a:moveTo>
                  <a:cubicBezTo>
                    <a:pt x="2814892" y="567394"/>
                    <a:pt x="2802823" y="579497"/>
                    <a:pt x="2787908" y="579532"/>
                  </a:cubicBezTo>
                  <a:cubicBezTo>
                    <a:pt x="2772995" y="579566"/>
                    <a:pt x="2760892" y="567497"/>
                    <a:pt x="2760857" y="552583"/>
                  </a:cubicBezTo>
                  <a:cubicBezTo>
                    <a:pt x="2760823" y="537669"/>
                    <a:pt x="2772892" y="525566"/>
                    <a:pt x="2787806" y="525532"/>
                  </a:cubicBezTo>
                  <a:cubicBezTo>
                    <a:pt x="2787841" y="525532"/>
                    <a:pt x="2787841" y="525532"/>
                    <a:pt x="2787874" y="525532"/>
                  </a:cubicBezTo>
                  <a:cubicBezTo>
                    <a:pt x="2802754" y="525532"/>
                    <a:pt x="2814857" y="537600"/>
                    <a:pt x="2814857" y="552480"/>
                  </a:cubicBezTo>
                  <a:close/>
                </a:path>
              </a:pathLst>
            </a:custGeom>
            <a:solidFill>
              <a:srgbClr val="FFFFFF"/>
            </a:solidFill>
            <a:ln w="3429" cap="flat">
              <a:noFill/>
              <a:prstDash val="solid"/>
              <a:miter/>
            </a:ln>
          </p:spPr>
          <p:txBody>
            <a:bodyPr rtlCol="0" anchor="ctr"/>
            <a:lstStyle/>
            <a:p>
              <a:pPr defTabSz="1097280"/>
              <a:endParaRPr lang="en-IN" sz="2160">
                <a:solidFill>
                  <a:srgbClr val="000000"/>
                </a:solidFill>
                <a:latin typeface="Aptos" panose="02110004020202020204"/>
              </a:endParaRPr>
            </a:p>
          </p:txBody>
        </p:sp>
        <p:grpSp>
          <p:nvGrpSpPr>
            <p:cNvPr id="52" name="Group 51">
              <a:extLst>
                <a:ext uri="{FF2B5EF4-FFF2-40B4-BE49-F238E27FC236}">
                  <a16:creationId xmlns:a16="http://schemas.microsoft.com/office/drawing/2014/main" id="{FDE48632-87E7-943E-F28E-CD99D3D0DA66}"/>
                </a:ext>
              </a:extLst>
            </p:cNvPr>
            <p:cNvGrpSpPr/>
            <p:nvPr/>
          </p:nvGrpSpPr>
          <p:grpSpPr>
            <a:xfrm>
              <a:off x="6710055" y="3023146"/>
              <a:ext cx="7533070" cy="2164842"/>
              <a:chOff x="6571424" y="2184239"/>
              <a:chExt cx="5706872" cy="1804034"/>
            </a:xfrm>
          </p:grpSpPr>
          <p:sp>
            <p:nvSpPr>
              <p:cNvPr id="53" name="TextBox 52">
                <a:extLst>
                  <a:ext uri="{FF2B5EF4-FFF2-40B4-BE49-F238E27FC236}">
                    <a16:creationId xmlns:a16="http://schemas.microsoft.com/office/drawing/2014/main" id="{D0862AF5-EBC9-1289-73AC-0F38EE04EA74}"/>
                  </a:ext>
                </a:extLst>
              </p:cNvPr>
              <p:cNvSpPr txBox="1"/>
              <p:nvPr/>
            </p:nvSpPr>
            <p:spPr>
              <a:xfrm>
                <a:off x="6571424" y="2184239"/>
                <a:ext cx="5608274" cy="1308050"/>
              </a:xfrm>
              <a:prstGeom prst="rect">
                <a:avLst/>
              </a:prstGeom>
              <a:noFill/>
            </p:spPr>
            <p:txBody>
              <a:bodyPr wrap="square">
                <a:spAutoFit/>
              </a:bodyPr>
              <a:lstStyle/>
              <a:p>
                <a:pPr algn="ctr" defTabSz="1097280"/>
                <a:r>
                  <a:rPr lang="en-IN" sz="9600" b="1" dirty="0">
                    <a:solidFill>
                      <a:srgbClr val="FFFFFF"/>
                    </a:solidFill>
                    <a:latin typeface="Montserrat" panose="00000500000000000000" pitchFamily="2" charset="0"/>
                    <a:cs typeface="Segoe UI" panose="020B0502040204020203" pitchFamily="34" charset="0"/>
                  </a:rPr>
                  <a:t>Thank You!</a:t>
                </a:r>
              </a:p>
            </p:txBody>
          </p:sp>
          <p:sp>
            <p:nvSpPr>
              <p:cNvPr id="54" name="TextBox 53">
                <a:extLst>
                  <a:ext uri="{FF2B5EF4-FFF2-40B4-BE49-F238E27FC236}">
                    <a16:creationId xmlns:a16="http://schemas.microsoft.com/office/drawing/2014/main" id="{48D11369-824A-F26E-FCB6-BB6C357309C1}"/>
                  </a:ext>
                </a:extLst>
              </p:cNvPr>
              <p:cNvSpPr txBox="1"/>
              <p:nvPr/>
            </p:nvSpPr>
            <p:spPr>
              <a:xfrm>
                <a:off x="7183904" y="3357332"/>
                <a:ext cx="5094392" cy="630941"/>
              </a:xfrm>
              <a:prstGeom prst="rect">
                <a:avLst/>
              </a:prstGeom>
              <a:noFill/>
            </p:spPr>
            <p:txBody>
              <a:bodyPr wrap="square">
                <a:spAutoFit/>
              </a:bodyPr>
              <a:lstStyle/>
              <a:p>
                <a:pPr algn="ctr" defTabSz="1097280"/>
                <a:r>
                  <a:rPr lang="en-IN" sz="4320" dirty="0">
                    <a:solidFill>
                      <a:srgbClr val="FFFFFF"/>
                    </a:solidFill>
                    <a:latin typeface="Montserrat" panose="00000500000000000000" pitchFamily="2" charset="0"/>
                    <a:cs typeface="Segoe UI" panose="020B0502040204020203" pitchFamily="34" charset="0"/>
                  </a:rPr>
                  <a:t>Hope You find it helpful</a:t>
                </a:r>
              </a:p>
            </p:txBody>
          </p:sp>
        </p:grpSp>
      </p:grpSp>
    </p:spTree>
    <p:extLst>
      <p:ext uri="{BB962C8B-B14F-4D97-AF65-F5344CB8AC3E}">
        <p14:creationId xmlns:p14="http://schemas.microsoft.com/office/powerpoint/2010/main" val="4222764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F863084-96A5-B2D7-BA98-90060CE7C9BE}"/>
            </a:ext>
          </a:extLst>
        </p:cNvPr>
        <p:cNvGrpSpPr/>
        <p:nvPr/>
      </p:nvGrpSpPr>
      <p:grpSpPr>
        <a:xfrm>
          <a:off x="0" y="0"/>
          <a:ext cx="0" cy="0"/>
          <a:chOff x="0" y="0"/>
          <a:chExt cx="0" cy="0"/>
        </a:xfrm>
      </p:grpSpPr>
      <p:grpSp>
        <p:nvGrpSpPr>
          <p:cNvPr id="2" name="Group 1">
            <a:extLst>
              <a:ext uri="{FF2B5EF4-FFF2-40B4-BE49-F238E27FC236}">
                <a16:creationId xmlns:a16="http://schemas.microsoft.com/office/drawing/2014/main" id="{84196B0B-9E89-7861-D563-98C27211D2DF}"/>
              </a:ext>
            </a:extLst>
          </p:cNvPr>
          <p:cNvGrpSpPr/>
          <p:nvPr/>
        </p:nvGrpSpPr>
        <p:grpSpPr>
          <a:xfrm>
            <a:off x="163286" y="0"/>
            <a:ext cx="14467114" cy="8229600"/>
            <a:chOff x="163286" y="0"/>
            <a:chExt cx="14467114" cy="8229600"/>
          </a:xfrm>
        </p:grpSpPr>
        <p:pic>
          <p:nvPicPr>
            <p:cNvPr id="5" name="Picture 4" descr="New modern realistic front view black iphone mockup isolated on white mobile template Vector">
              <a:extLst>
                <a:ext uri="{FF2B5EF4-FFF2-40B4-BE49-F238E27FC236}">
                  <a16:creationId xmlns:a16="http://schemas.microsoft.com/office/drawing/2014/main" id="{336DE484-425D-99ED-C1B3-F37F2D77D4C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851" t="10654" r="30856" b="10550"/>
            <a:stretch/>
          </p:blipFill>
          <p:spPr bwMode="auto">
            <a:xfrm>
              <a:off x="163286" y="0"/>
              <a:ext cx="6483572" cy="8229600"/>
            </a:xfrm>
            <a:prstGeom prst="rect">
              <a:avLst/>
            </a:prstGeom>
            <a:noFill/>
            <a:extLst>
              <a:ext uri="{909E8E84-426E-40DD-AFC4-6F175D3DCCD1}">
                <a14:hiddenFill xmlns:a14="http://schemas.microsoft.com/office/drawing/2010/main">
                  <a:solidFill>
                    <a:srgbClr val="FFFFFF"/>
                  </a:solidFill>
                </a14:hiddenFill>
              </a:ext>
            </a:extLst>
          </p:spPr>
        </p:pic>
        <p:pic>
          <p:nvPicPr>
            <p:cNvPr id="7" name="Image 1" descr="preencoded.png">
              <a:extLst>
                <a:ext uri="{FF2B5EF4-FFF2-40B4-BE49-F238E27FC236}">
                  <a16:creationId xmlns:a16="http://schemas.microsoft.com/office/drawing/2014/main" id="{D505B14F-443A-EFF3-7F9D-3B61D52CED56}"/>
                </a:ext>
              </a:extLst>
            </p:cNvPr>
            <p:cNvPicPr>
              <a:picLocks noChangeAspect="1"/>
            </p:cNvPicPr>
            <p:nvPr/>
          </p:nvPicPr>
          <p:blipFill>
            <a:blip r:embed="rId3"/>
            <a:stretch>
              <a:fillRect/>
            </a:stretch>
          </p:blipFill>
          <p:spPr>
            <a:xfrm>
              <a:off x="6878230" y="1189178"/>
              <a:ext cx="1104424" cy="1767126"/>
            </a:xfrm>
            <a:prstGeom prst="rect">
              <a:avLst/>
            </a:prstGeom>
          </p:spPr>
        </p:pic>
        <p:sp>
          <p:nvSpPr>
            <p:cNvPr id="27" name="Text 1">
              <a:extLst>
                <a:ext uri="{FF2B5EF4-FFF2-40B4-BE49-F238E27FC236}">
                  <a16:creationId xmlns:a16="http://schemas.microsoft.com/office/drawing/2014/main" id="{3FAD6576-D1FC-E2CE-D024-CAF9C27D2E94}"/>
                </a:ext>
              </a:extLst>
            </p:cNvPr>
            <p:cNvSpPr/>
            <p:nvPr/>
          </p:nvSpPr>
          <p:spPr>
            <a:xfrm>
              <a:off x="8206763" y="1228243"/>
              <a:ext cx="4089228" cy="345043"/>
            </a:xfrm>
            <a:prstGeom prst="rect">
              <a:avLst/>
            </a:prstGeom>
            <a:noFill/>
            <a:ln/>
          </p:spPr>
          <p:txBody>
            <a:bodyPr wrap="none" lIns="0" tIns="0" rIns="0" bIns="0" rtlCol="0" anchor="t"/>
            <a:lstStyle/>
            <a:p>
              <a:pPr marL="0" marR="0" lvl="0" indent="0" algn="l" defTabSz="914400" rtl="0" eaLnBrk="1" fontAlgn="auto" latinLnBrk="0" hangingPunct="1">
                <a:lnSpc>
                  <a:spcPts val="2700"/>
                </a:lnSpc>
                <a:spcBef>
                  <a:spcPts val="0"/>
                </a:spcBef>
                <a:spcAft>
                  <a:spcPts val="0"/>
                </a:spcAft>
                <a:buClrTx/>
                <a:buSzTx/>
                <a:buFontTx/>
                <a:buNone/>
                <a:tabLst/>
                <a:defRPr/>
              </a:pPr>
              <a:r>
                <a:rPr lang="en-IN" sz="2800" dirty="0">
                  <a:latin typeface="Black Ops One" panose="02000000000000000000" pitchFamily="2" charset="0"/>
                </a:rPr>
                <a:t>📦 </a:t>
              </a:r>
              <a:r>
                <a:rPr lang="en-IN" sz="2800" b="1" dirty="0">
                  <a:latin typeface="Black Ops One" panose="02000000000000000000" pitchFamily="2" charset="0"/>
                </a:rPr>
                <a:t>Dataset Overview</a:t>
              </a:r>
              <a:endParaRPr kumimoji="0" lang="en-US" sz="2400" b="0" i="0" u="none" strike="noStrike" kern="1200" cap="none" spc="0" normalizeH="0" baseline="0" noProof="0" dirty="0">
                <a:ln>
                  <a:noFill/>
                </a:ln>
                <a:solidFill>
                  <a:prstClr val="black"/>
                </a:solidFill>
                <a:effectLst/>
                <a:uLnTx/>
                <a:uFillTx/>
                <a:latin typeface="Black Ops One" panose="02000000000000000000" pitchFamily="2" charset="0"/>
              </a:endParaRPr>
            </a:p>
          </p:txBody>
        </p:sp>
        <p:sp>
          <p:nvSpPr>
            <p:cNvPr id="28" name="Text 2">
              <a:extLst>
                <a:ext uri="{FF2B5EF4-FFF2-40B4-BE49-F238E27FC236}">
                  <a16:creationId xmlns:a16="http://schemas.microsoft.com/office/drawing/2014/main" id="{8D5565A3-9715-5064-70FE-A7F6C1DCF18D}"/>
                </a:ext>
              </a:extLst>
            </p:cNvPr>
            <p:cNvSpPr/>
            <p:nvPr/>
          </p:nvSpPr>
          <p:spPr>
            <a:xfrm>
              <a:off x="8214026" y="1758556"/>
              <a:ext cx="6162199" cy="1101257"/>
            </a:xfrm>
            <a:prstGeom prst="rect">
              <a:avLst/>
            </a:prstGeom>
            <a:noFill/>
            <a:ln/>
          </p:spPr>
          <p:txBody>
            <a:bodyPr wrap="none" lIns="0" tIns="0" rIns="0" bIns="0" rtlCol="0" anchor="t"/>
            <a:lstStyle/>
            <a:p>
              <a:pPr marL="285750" marR="0" lvl="0" indent="-285750" algn="l" defTabSz="914400" rtl="0" eaLnBrk="1" fontAlgn="auto" latinLnBrk="0" hangingPunct="1">
                <a:lnSpc>
                  <a:spcPts val="2750"/>
                </a:lnSpc>
                <a:spcBef>
                  <a:spcPts val="0"/>
                </a:spcBef>
                <a:spcAft>
                  <a:spcPts val="0"/>
                </a:spcAft>
                <a:buClrTx/>
                <a:buSzTx/>
                <a:buFont typeface="Wingdings" panose="05000000000000000000" pitchFamily="2" charset="2"/>
                <a:buChar char="q"/>
                <a:tabLst/>
                <a:defRPr/>
              </a:pPr>
              <a:r>
                <a:rPr kumimoji="0" lang="en-IN" sz="1400" b="0" i="0" u="none" strike="noStrike" kern="1200" cap="none" spc="0" normalizeH="0" baseline="0" noProof="0" dirty="0">
                  <a:ln>
                    <a:noFill/>
                  </a:ln>
                  <a:solidFill>
                    <a:srgbClr val="403C4E"/>
                  </a:solidFill>
                  <a:effectLst/>
                  <a:uLnTx/>
                  <a:uFillTx/>
                  <a:latin typeface="Lato" panose="020F0502020204030203" pitchFamily="34" charset="0"/>
                  <a:ea typeface="Lato" panose="020F0502020204030203" pitchFamily="34" charset="0"/>
                  <a:cs typeface="Lato" panose="020F0502020204030203" pitchFamily="34" charset="0"/>
                </a:rPr>
                <a:t>Worked with </a:t>
              </a:r>
              <a:r>
                <a:rPr kumimoji="0" lang="en-IN" sz="1400" b="1" i="0" u="none" strike="noStrike" kern="1200" cap="none" spc="0" normalizeH="0" baseline="0" noProof="0" dirty="0">
                  <a:ln>
                    <a:noFill/>
                  </a:ln>
                  <a:solidFill>
                    <a:srgbClr val="403C4E"/>
                  </a:solidFill>
                  <a:effectLst/>
                  <a:uLnTx/>
                  <a:uFillTx/>
                  <a:latin typeface="Lato" panose="020F0502020204030203" pitchFamily="34" charset="0"/>
                  <a:ea typeface="Lato" panose="020F0502020204030203" pitchFamily="34" charset="0"/>
                  <a:cs typeface="Lato" panose="020F0502020204030203" pitchFamily="34" charset="0"/>
                </a:rPr>
                <a:t>244,828 job postings </a:t>
              </a:r>
              <a:r>
                <a:rPr kumimoji="0" lang="en-IN" sz="1400" b="0" i="0" u="none" strike="noStrike" kern="1200" cap="none" spc="0" normalizeH="0" baseline="0" noProof="0" dirty="0">
                  <a:ln>
                    <a:noFill/>
                  </a:ln>
                  <a:solidFill>
                    <a:srgbClr val="403C4E"/>
                  </a:solidFill>
                  <a:effectLst/>
                  <a:uLnTx/>
                  <a:uFillTx/>
                  <a:latin typeface="Lato" panose="020F0502020204030203" pitchFamily="34" charset="0"/>
                  <a:ea typeface="Lato" panose="020F0502020204030203" pitchFamily="34" charset="0"/>
                  <a:cs typeface="Lato" panose="020F0502020204030203" pitchFamily="34" charset="0"/>
                </a:rPr>
                <a:t>from Upwork (Feb–Mar 2024)</a:t>
              </a:r>
            </a:p>
            <a:p>
              <a:pPr marL="285750" marR="0" lvl="0" indent="-285750" algn="l" defTabSz="914400" rtl="0" eaLnBrk="1" fontAlgn="auto" latinLnBrk="0" hangingPunct="1">
                <a:lnSpc>
                  <a:spcPts val="2750"/>
                </a:lnSpc>
                <a:spcBef>
                  <a:spcPts val="0"/>
                </a:spcBef>
                <a:spcAft>
                  <a:spcPts val="0"/>
                </a:spcAft>
                <a:buClrTx/>
                <a:buSzTx/>
                <a:buFont typeface="Wingdings" panose="05000000000000000000" pitchFamily="2" charset="2"/>
                <a:buChar char="q"/>
                <a:tabLst/>
                <a:defRPr/>
              </a:pPr>
              <a:r>
                <a:rPr kumimoji="0" lang="en-IN" sz="1400" b="0" i="0" u="none" strike="noStrike" kern="1200" cap="none" spc="0" normalizeH="0" baseline="0" noProof="0" dirty="0">
                  <a:ln>
                    <a:noFill/>
                  </a:ln>
                  <a:solidFill>
                    <a:srgbClr val="403C4E"/>
                  </a:solidFill>
                  <a:effectLst/>
                  <a:uLnTx/>
                  <a:uFillTx/>
                  <a:latin typeface="Lato" panose="020F0502020204030203" pitchFamily="34" charset="0"/>
                  <a:ea typeface="Lato" panose="020F0502020204030203" pitchFamily="34" charset="0"/>
                  <a:cs typeface="Lato" panose="020F0502020204030203" pitchFamily="34" charset="0"/>
                </a:rPr>
                <a:t>Cleaned missing data in fields like </a:t>
              </a:r>
              <a:r>
                <a:rPr kumimoji="0" lang="en-IN" sz="1400" b="1" i="0" u="none" strike="noStrike" kern="1200" cap="none" spc="0" normalizeH="0" baseline="0" noProof="0" dirty="0">
                  <a:ln>
                    <a:noFill/>
                  </a:ln>
                  <a:solidFill>
                    <a:srgbClr val="403C4E"/>
                  </a:solidFill>
                  <a:effectLst/>
                  <a:uLnTx/>
                  <a:uFillTx/>
                  <a:latin typeface="Lato" panose="020F0502020204030203" pitchFamily="34" charset="0"/>
                  <a:ea typeface="Lato" panose="020F0502020204030203" pitchFamily="34" charset="0"/>
                  <a:cs typeface="Lato" panose="020F0502020204030203" pitchFamily="34" charset="0"/>
                </a:rPr>
                <a:t>budget</a:t>
              </a:r>
              <a:r>
                <a:rPr kumimoji="0" lang="en-IN" sz="1400" b="0" i="0" u="none" strike="noStrike" kern="1200" cap="none" spc="0" normalizeH="0" baseline="0" noProof="0" dirty="0">
                  <a:ln>
                    <a:noFill/>
                  </a:ln>
                  <a:solidFill>
                    <a:srgbClr val="403C4E"/>
                  </a:solidFill>
                  <a:effectLst/>
                  <a:uLnTx/>
                  <a:uFillTx/>
                  <a:latin typeface="Lato" panose="020F0502020204030203" pitchFamily="34" charset="0"/>
                  <a:ea typeface="Lato" panose="020F0502020204030203" pitchFamily="34" charset="0"/>
                  <a:cs typeface="Lato" panose="020F0502020204030203" pitchFamily="34" charset="0"/>
                </a:rPr>
                <a:t> and </a:t>
              </a:r>
              <a:r>
                <a:rPr kumimoji="0" lang="en-IN" sz="1400" b="1" i="0" u="none" strike="noStrike" kern="1200" cap="none" spc="0" normalizeH="0" baseline="0" noProof="0" dirty="0">
                  <a:ln>
                    <a:noFill/>
                  </a:ln>
                  <a:solidFill>
                    <a:srgbClr val="403C4E"/>
                  </a:solidFill>
                  <a:effectLst/>
                  <a:uLnTx/>
                  <a:uFillTx/>
                  <a:latin typeface="Lato" panose="020F0502020204030203" pitchFamily="34" charset="0"/>
                  <a:ea typeface="Lato" panose="020F0502020204030203" pitchFamily="34" charset="0"/>
                  <a:cs typeface="Lato" panose="020F0502020204030203" pitchFamily="34" charset="0"/>
                </a:rPr>
                <a:t>hourly rate</a:t>
              </a:r>
            </a:p>
            <a:p>
              <a:pPr marL="285750" marR="0" lvl="0" indent="-285750" algn="l" defTabSz="914400" rtl="0" eaLnBrk="1" fontAlgn="auto" latinLnBrk="0" hangingPunct="1">
                <a:lnSpc>
                  <a:spcPts val="2750"/>
                </a:lnSpc>
                <a:spcBef>
                  <a:spcPts val="0"/>
                </a:spcBef>
                <a:spcAft>
                  <a:spcPts val="0"/>
                </a:spcAft>
                <a:buClrTx/>
                <a:buSzTx/>
                <a:buFont typeface="Wingdings" panose="05000000000000000000" pitchFamily="2" charset="2"/>
                <a:buChar char="q"/>
                <a:tabLst/>
                <a:defRPr/>
              </a:pPr>
              <a:r>
                <a:rPr kumimoji="0" lang="en-IN" sz="1400" b="0" i="0" u="none" strike="noStrike" kern="1200" cap="none" spc="0" normalizeH="0" baseline="0" noProof="0" dirty="0">
                  <a:ln>
                    <a:noFill/>
                  </a:ln>
                  <a:solidFill>
                    <a:srgbClr val="403C4E"/>
                  </a:solidFill>
                  <a:effectLst/>
                  <a:uLnTx/>
                  <a:uFillTx/>
                  <a:latin typeface="Lato" panose="020F0502020204030203" pitchFamily="34" charset="0"/>
                  <a:ea typeface="Lato" panose="020F0502020204030203" pitchFamily="34" charset="0"/>
                  <a:cs typeface="Lato" panose="020F0502020204030203" pitchFamily="34" charset="0"/>
                </a:rPr>
                <a:t>Converted </a:t>
              </a:r>
              <a:r>
                <a:rPr kumimoji="0" lang="en-IN" sz="1400" b="1" i="0" u="none" strike="noStrike" kern="1200" cap="none" spc="0" normalizeH="0" baseline="0" noProof="0" dirty="0">
                  <a:ln>
                    <a:noFill/>
                  </a:ln>
                  <a:solidFill>
                    <a:srgbClr val="403C4E"/>
                  </a:solidFill>
                  <a:effectLst/>
                  <a:uLnTx/>
                  <a:uFillTx/>
                  <a:latin typeface="Lato" panose="020F0502020204030203" pitchFamily="34" charset="0"/>
                  <a:ea typeface="Lato" panose="020F0502020204030203" pitchFamily="34" charset="0"/>
                  <a:cs typeface="Lato" panose="020F0502020204030203" pitchFamily="34" charset="0"/>
                </a:rPr>
                <a:t>published_date</a:t>
              </a:r>
              <a:r>
                <a:rPr kumimoji="0" lang="en-IN" sz="1400" b="0" i="0" u="none" strike="noStrike" kern="1200" cap="none" spc="0" normalizeH="0" baseline="0" noProof="0" dirty="0">
                  <a:ln>
                    <a:noFill/>
                  </a:ln>
                  <a:solidFill>
                    <a:srgbClr val="403C4E"/>
                  </a:solidFill>
                  <a:effectLst/>
                  <a:uLnTx/>
                  <a:uFillTx/>
                  <a:latin typeface="Lato" panose="020F0502020204030203" pitchFamily="34" charset="0"/>
                  <a:ea typeface="Lato" panose="020F0502020204030203" pitchFamily="34" charset="0"/>
                  <a:cs typeface="Lato" panose="020F0502020204030203" pitchFamily="34" charset="0"/>
                </a:rPr>
                <a:t> to datetime format for trend analysis</a:t>
              </a:r>
              <a:endParaRPr kumimoji="0" lang="en-US" sz="1400" b="0" i="0" u="none" strike="noStrike" kern="1200" cap="none" spc="0" normalizeH="0" baseline="0" noProof="0" dirty="0">
                <a:ln>
                  <a:noFill/>
                </a:ln>
                <a:solidFill>
                  <a:prstClr val="black"/>
                </a:solidFill>
                <a:effectLst/>
                <a:uLnTx/>
                <a:uFillTx/>
                <a:latin typeface="Lato" panose="020F0502020204030203" pitchFamily="34" charset="0"/>
                <a:ea typeface="Lato" panose="020F0502020204030203" pitchFamily="34" charset="0"/>
                <a:cs typeface="Lato" panose="020F0502020204030203" pitchFamily="34" charset="0"/>
              </a:endParaRPr>
            </a:p>
          </p:txBody>
        </p:sp>
        <p:pic>
          <p:nvPicPr>
            <p:cNvPr id="30" name="Image 2" descr="preencoded.png">
              <a:extLst>
                <a:ext uri="{FF2B5EF4-FFF2-40B4-BE49-F238E27FC236}">
                  <a16:creationId xmlns:a16="http://schemas.microsoft.com/office/drawing/2014/main" id="{189AE177-F7B6-4306-079A-CE94AE3409E4}"/>
                </a:ext>
              </a:extLst>
            </p:cNvPr>
            <p:cNvPicPr>
              <a:picLocks noChangeAspect="1"/>
            </p:cNvPicPr>
            <p:nvPr/>
          </p:nvPicPr>
          <p:blipFill>
            <a:blip r:embed="rId4"/>
            <a:stretch>
              <a:fillRect/>
            </a:stretch>
          </p:blipFill>
          <p:spPr>
            <a:xfrm>
              <a:off x="6878230" y="3306628"/>
              <a:ext cx="1104424" cy="1767126"/>
            </a:xfrm>
            <a:prstGeom prst="rect">
              <a:avLst/>
            </a:prstGeom>
          </p:spPr>
        </p:pic>
        <p:sp>
          <p:nvSpPr>
            <p:cNvPr id="31" name="Text 3">
              <a:extLst>
                <a:ext uri="{FF2B5EF4-FFF2-40B4-BE49-F238E27FC236}">
                  <a16:creationId xmlns:a16="http://schemas.microsoft.com/office/drawing/2014/main" id="{4450CD46-0FF2-FDF3-208B-8B08290B1092}"/>
                </a:ext>
              </a:extLst>
            </p:cNvPr>
            <p:cNvSpPr/>
            <p:nvPr/>
          </p:nvSpPr>
          <p:spPr>
            <a:xfrm>
              <a:off x="8214025" y="3243944"/>
              <a:ext cx="4326317" cy="379838"/>
            </a:xfrm>
            <a:prstGeom prst="rect">
              <a:avLst/>
            </a:prstGeom>
            <a:noFill/>
            <a:ln/>
          </p:spPr>
          <p:txBody>
            <a:bodyPr wrap="none" lIns="0" tIns="0" rIns="0" bIns="0" rtlCol="0" anchor="t"/>
            <a:lstStyle/>
            <a:p>
              <a:pPr marL="0" marR="0" lvl="0" indent="0" algn="l" defTabSz="914400" rtl="0" eaLnBrk="1" fontAlgn="auto" latinLnBrk="0" hangingPunct="1">
                <a:lnSpc>
                  <a:spcPts val="2700"/>
                </a:lnSpc>
                <a:spcBef>
                  <a:spcPts val="0"/>
                </a:spcBef>
                <a:spcAft>
                  <a:spcPts val="0"/>
                </a:spcAft>
                <a:buClrTx/>
                <a:buSzTx/>
                <a:buFontTx/>
                <a:buNone/>
                <a:tabLst/>
                <a:defRPr/>
              </a:pPr>
              <a:r>
                <a:rPr lang="en-IN" sz="2800" dirty="0">
                  <a:latin typeface="Black Ops One" panose="02000000000000000000" pitchFamily="2" charset="0"/>
                </a:rPr>
                <a:t>🛠️ </a:t>
              </a:r>
              <a:r>
                <a:rPr lang="en-IN" sz="2800" b="1" dirty="0">
                  <a:latin typeface="Black Ops One" panose="02000000000000000000" pitchFamily="2" charset="0"/>
                </a:rPr>
                <a:t>Skill Keyword Extraction</a:t>
              </a:r>
              <a:endParaRPr kumimoji="0" lang="en-US" sz="2400" b="0" i="0" u="none" strike="noStrike" kern="1200" cap="none" spc="0" normalizeH="0" baseline="0" noProof="0" dirty="0">
                <a:ln>
                  <a:noFill/>
                </a:ln>
                <a:solidFill>
                  <a:prstClr val="black"/>
                </a:solidFill>
                <a:effectLst/>
                <a:uLnTx/>
                <a:uFillTx/>
                <a:latin typeface="Black Ops One" panose="02000000000000000000" pitchFamily="2" charset="0"/>
              </a:endParaRPr>
            </a:p>
          </p:txBody>
        </p:sp>
        <p:sp>
          <p:nvSpPr>
            <p:cNvPr id="32" name="Text 4">
              <a:extLst>
                <a:ext uri="{FF2B5EF4-FFF2-40B4-BE49-F238E27FC236}">
                  <a16:creationId xmlns:a16="http://schemas.microsoft.com/office/drawing/2014/main" id="{783FF22D-BE0E-CCDF-EA9F-DB344F237E42}"/>
                </a:ext>
              </a:extLst>
            </p:cNvPr>
            <p:cNvSpPr/>
            <p:nvPr/>
          </p:nvSpPr>
          <p:spPr>
            <a:xfrm>
              <a:off x="8206763" y="3730328"/>
              <a:ext cx="6162199" cy="1128939"/>
            </a:xfrm>
            <a:prstGeom prst="rect">
              <a:avLst/>
            </a:prstGeom>
            <a:noFill/>
            <a:ln/>
          </p:spPr>
          <p:txBody>
            <a:bodyPr wrap="none" lIns="0" tIns="0" rIns="0" bIns="0" rtlCol="0" anchor="t"/>
            <a:lstStyle/>
            <a:p>
              <a:pPr marL="285750" marR="0" lvl="0" indent="-285750" algn="l" defTabSz="914400" rtl="0" eaLnBrk="1" fontAlgn="auto" latinLnBrk="0" hangingPunct="1">
                <a:lnSpc>
                  <a:spcPts val="2750"/>
                </a:lnSpc>
                <a:spcBef>
                  <a:spcPts val="0"/>
                </a:spcBef>
                <a:spcAft>
                  <a:spcPts val="0"/>
                </a:spcAft>
                <a:buClrTx/>
                <a:buSzTx/>
                <a:buFont typeface="Wingdings" panose="05000000000000000000" pitchFamily="2" charset="2"/>
                <a:buChar char="q"/>
                <a:tabLst/>
                <a:defRPr/>
              </a:pPr>
              <a:r>
                <a:rPr kumimoji="0" lang="en-IN" sz="1400" b="0" i="0" u="none" strike="noStrike" kern="1200" cap="none" spc="0" normalizeH="0" baseline="0" noProof="0" dirty="0">
                  <a:ln>
                    <a:noFill/>
                  </a:ln>
                  <a:solidFill>
                    <a:srgbClr val="403C4E"/>
                  </a:solidFill>
                  <a:effectLst/>
                  <a:uLnTx/>
                  <a:uFillTx/>
                  <a:latin typeface="Lato" panose="020F0502020204030203" pitchFamily="34" charset="0"/>
                  <a:ea typeface="Lato" panose="020F0502020204030203" pitchFamily="34" charset="0"/>
                  <a:cs typeface="Lato" panose="020F0502020204030203" pitchFamily="34" charset="0"/>
                </a:rPr>
                <a:t>Extracted keywords from </a:t>
              </a:r>
              <a:r>
                <a:rPr kumimoji="0" lang="en-IN" sz="1400" b="1" i="0" u="none" strike="noStrike" kern="1200" cap="none" spc="0" normalizeH="0" baseline="0" noProof="0" dirty="0">
                  <a:ln>
                    <a:noFill/>
                  </a:ln>
                  <a:solidFill>
                    <a:srgbClr val="403C4E"/>
                  </a:solidFill>
                  <a:effectLst/>
                  <a:uLnTx/>
                  <a:uFillTx/>
                  <a:latin typeface="Lato" panose="020F0502020204030203" pitchFamily="34" charset="0"/>
                  <a:ea typeface="Lato" panose="020F0502020204030203" pitchFamily="34" charset="0"/>
                  <a:cs typeface="Lato" panose="020F0502020204030203" pitchFamily="34" charset="0"/>
                </a:rPr>
                <a:t>job titles </a:t>
              </a:r>
              <a:r>
                <a:rPr kumimoji="0" lang="en-IN" sz="1400" b="0" i="0" u="none" strike="noStrike" kern="1200" cap="none" spc="0" normalizeH="0" baseline="0" noProof="0" dirty="0">
                  <a:ln>
                    <a:noFill/>
                  </a:ln>
                  <a:solidFill>
                    <a:srgbClr val="403C4E"/>
                  </a:solidFill>
                  <a:effectLst/>
                  <a:uLnTx/>
                  <a:uFillTx/>
                  <a:latin typeface="Lato" panose="020F0502020204030203" pitchFamily="34" charset="0"/>
                  <a:ea typeface="Lato" panose="020F0502020204030203" pitchFamily="34" charset="0"/>
                  <a:cs typeface="Lato" panose="020F0502020204030203" pitchFamily="34" charset="0"/>
                </a:rPr>
                <a:t>to find trending skills</a:t>
              </a:r>
            </a:p>
            <a:p>
              <a:pPr marL="285750" marR="0" lvl="0" indent="-285750" algn="l" defTabSz="914400" rtl="0" eaLnBrk="1" fontAlgn="auto" latinLnBrk="0" hangingPunct="1">
                <a:lnSpc>
                  <a:spcPts val="2750"/>
                </a:lnSpc>
                <a:spcBef>
                  <a:spcPts val="0"/>
                </a:spcBef>
                <a:spcAft>
                  <a:spcPts val="0"/>
                </a:spcAft>
                <a:buClrTx/>
                <a:buSzTx/>
                <a:buFont typeface="Wingdings" panose="05000000000000000000" pitchFamily="2" charset="2"/>
                <a:buChar char="q"/>
                <a:tabLst/>
                <a:defRPr/>
              </a:pPr>
              <a:r>
                <a:rPr kumimoji="0" lang="en-IN" sz="1400" b="0" i="0" u="none" strike="noStrike" kern="1200" cap="none" spc="0" normalizeH="0" baseline="0" noProof="0" dirty="0">
                  <a:ln>
                    <a:noFill/>
                  </a:ln>
                  <a:solidFill>
                    <a:srgbClr val="403C4E"/>
                  </a:solidFill>
                  <a:effectLst/>
                  <a:uLnTx/>
                  <a:uFillTx/>
                  <a:latin typeface="Lato" panose="020F0502020204030203" pitchFamily="34" charset="0"/>
                  <a:ea typeface="Lato" panose="020F0502020204030203" pitchFamily="34" charset="0"/>
                  <a:cs typeface="Lato" panose="020F0502020204030203" pitchFamily="34" charset="0"/>
                </a:rPr>
                <a:t>Found repeated terms mostly in </a:t>
              </a:r>
              <a:r>
                <a:rPr kumimoji="0" lang="en-IN" sz="1400" b="1" i="0" u="none" strike="noStrike" kern="1200" cap="none" spc="0" normalizeH="0" baseline="0" noProof="0" dirty="0">
                  <a:ln>
                    <a:noFill/>
                  </a:ln>
                  <a:solidFill>
                    <a:srgbClr val="403C4E"/>
                  </a:solidFill>
                  <a:effectLst/>
                  <a:uLnTx/>
                  <a:uFillTx/>
                  <a:latin typeface="Lato" panose="020F0502020204030203" pitchFamily="34" charset="0"/>
                  <a:ea typeface="Lato" panose="020F0502020204030203" pitchFamily="34" charset="0"/>
                  <a:cs typeface="Lato" panose="020F0502020204030203" pitchFamily="34" charset="0"/>
                </a:rPr>
                <a:t>tech, writing &amp; digital marketing</a:t>
              </a:r>
            </a:p>
            <a:p>
              <a:pPr marL="285750" marR="0" lvl="0" indent="-285750" algn="l" defTabSz="914400" rtl="0" eaLnBrk="1" fontAlgn="auto" latinLnBrk="0" hangingPunct="1">
                <a:lnSpc>
                  <a:spcPts val="2750"/>
                </a:lnSpc>
                <a:spcBef>
                  <a:spcPts val="0"/>
                </a:spcBef>
                <a:spcAft>
                  <a:spcPts val="0"/>
                </a:spcAft>
                <a:buClrTx/>
                <a:buSzTx/>
                <a:buFont typeface="Wingdings" panose="05000000000000000000" pitchFamily="2" charset="2"/>
                <a:buChar char="q"/>
                <a:tabLst/>
                <a:defRPr/>
              </a:pPr>
              <a:r>
                <a:rPr kumimoji="0" lang="en-IN" sz="1400" b="0" i="0" u="none" strike="noStrike" kern="1200" cap="none" spc="0" normalizeH="0" baseline="0" noProof="0" dirty="0">
                  <a:ln>
                    <a:noFill/>
                  </a:ln>
                  <a:solidFill>
                    <a:srgbClr val="403C4E"/>
                  </a:solidFill>
                  <a:effectLst/>
                  <a:uLnTx/>
                  <a:uFillTx/>
                  <a:latin typeface="Lato" panose="020F0502020204030203" pitchFamily="34" charset="0"/>
                  <a:ea typeface="Lato" panose="020F0502020204030203" pitchFamily="34" charset="0"/>
                  <a:cs typeface="Lato" panose="020F0502020204030203" pitchFamily="34" charset="0"/>
                </a:rPr>
                <a:t>Currently rule-based; can improve with </a:t>
              </a:r>
              <a:r>
                <a:rPr kumimoji="0" lang="en-IN" sz="1400" b="1" i="0" u="none" strike="noStrike" kern="1200" cap="none" spc="0" normalizeH="0" baseline="0" noProof="0" dirty="0">
                  <a:ln>
                    <a:noFill/>
                  </a:ln>
                  <a:solidFill>
                    <a:srgbClr val="403C4E"/>
                  </a:solidFill>
                  <a:effectLst/>
                  <a:uLnTx/>
                  <a:uFillTx/>
                  <a:latin typeface="Lato" panose="020F0502020204030203" pitchFamily="34" charset="0"/>
                  <a:ea typeface="Lato" panose="020F0502020204030203" pitchFamily="34" charset="0"/>
                  <a:cs typeface="Lato" panose="020F0502020204030203" pitchFamily="34" charset="0"/>
                </a:rPr>
                <a:t>NLP or embeddings</a:t>
              </a:r>
              <a:endParaRPr kumimoji="0" lang="en-US" sz="1600" b="1" i="0" u="none" strike="noStrike" kern="1200" cap="none" spc="0" normalizeH="0" baseline="0" noProof="0" dirty="0">
                <a:ln>
                  <a:noFill/>
                </a:ln>
                <a:solidFill>
                  <a:prstClr val="black"/>
                </a:solidFill>
                <a:effectLst/>
                <a:uLnTx/>
                <a:uFillTx/>
                <a:latin typeface="Lato" panose="020F0502020204030203" pitchFamily="34" charset="0"/>
                <a:ea typeface="Lato" panose="020F0502020204030203" pitchFamily="34" charset="0"/>
                <a:cs typeface="Lato" panose="020F0502020204030203" pitchFamily="34" charset="0"/>
              </a:endParaRPr>
            </a:p>
          </p:txBody>
        </p:sp>
        <p:sp>
          <p:nvSpPr>
            <p:cNvPr id="33" name="Text 5">
              <a:extLst>
                <a:ext uri="{FF2B5EF4-FFF2-40B4-BE49-F238E27FC236}">
                  <a16:creationId xmlns:a16="http://schemas.microsoft.com/office/drawing/2014/main" id="{0C4B5299-A810-5CFD-6DA7-062A44CD0162}"/>
                </a:ext>
              </a:extLst>
            </p:cNvPr>
            <p:cNvSpPr/>
            <p:nvPr/>
          </p:nvSpPr>
          <p:spPr>
            <a:xfrm>
              <a:off x="8214026" y="5416311"/>
              <a:ext cx="6253088" cy="345043"/>
            </a:xfrm>
            <a:prstGeom prst="rect">
              <a:avLst/>
            </a:prstGeom>
            <a:noFill/>
            <a:ln/>
          </p:spPr>
          <p:txBody>
            <a:bodyPr wrap="none" lIns="0" tIns="0" rIns="0" bIns="0" rtlCol="0" anchor="t"/>
            <a:lstStyle/>
            <a:p>
              <a:r>
                <a:rPr lang="en-IN" sz="2800" b="1" dirty="0">
                  <a:latin typeface="Black Ops One" panose="02000000000000000000" pitchFamily="2" charset="0"/>
                </a:rPr>
                <a:t>🌍 Top Job-Posting Countries</a:t>
              </a:r>
            </a:p>
          </p:txBody>
        </p:sp>
        <p:sp>
          <p:nvSpPr>
            <p:cNvPr id="34" name="Text 6">
              <a:extLst>
                <a:ext uri="{FF2B5EF4-FFF2-40B4-BE49-F238E27FC236}">
                  <a16:creationId xmlns:a16="http://schemas.microsoft.com/office/drawing/2014/main" id="{90794F44-50FF-60F9-FDD8-31C6EEF32437}"/>
                </a:ext>
              </a:extLst>
            </p:cNvPr>
            <p:cNvSpPr/>
            <p:nvPr/>
          </p:nvSpPr>
          <p:spPr>
            <a:xfrm>
              <a:off x="8206763" y="5980201"/>
              <a:ext cx="6162199" cy="2042311"/>
            </a:xfrm>
            <a:prstGeom prst="rect">
              <a:avLst/>
            </a:prstGeom>
            <a:noFill/>
            <a:ln/>
          </p:spPr>
          <p:txBody>
            <a:bodyPr wrap="none" lIns="0" tIns="0" rIns="0" bIns="0" rtlCol="0" anchor="t"/>
            <a:lstStyle/>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Grouped jobs by country to find where most roles come from</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q"/>
                <a:tabLst/>
              </a:pPr>
              <a:r>
                <a:rPr kumimoji="0" lang="en-US" altLang="en-US" sz="1400" b="1"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Top 5 Countries:</a:t>
              </a:r>
              <a:endParaRPr kumimoji="0" lang="en-US" altLang="en-US" sz="14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endParaRPr>
            </a:p>
            <a:p>
              <a:pPr marL="742950" lvl="1" indent="-285750" eaLnBrk="0" fontAlgn="base" hangingPunct="0">
                <a:spcBef>
                  <a:spcPct val="0"/>
                </a:spcBef>
                <a:spcAft>
                  <a:spcPct val="0"/>
                </a:spcAft>
                <a:buFont typeface="Wingdings" panose="05000000000000000000" pitchFamily="2" charset="2"/>
                <a:buChar char="§"/>
              </a:pPr>
              <a:r>
                <a:rPr kumimoji="0" lang="en-US" altLang="en-US" sz="14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 USA – 99,834 jobs</a:t>
              </a:r>
            </a:p>
            <a:p>
              <a:pPr marL="742950" lvl="1" indent="-285750" eaLnBrk="0" fontAlgn="base" hangingPunct="0">
                <a:spcBef>
                  <a:spcPct val="0"/>
                </a:spcBef>
                <a:spcAft>
                  <a:spcPct val="0"/>
                </a:spcAft>
                <a:buFont typeface="Wingdings" panose="05000000000000000000" pitchFamily="2" charset="2"/>
                <a:buChar char="§"/>
              </a:pPr>
              <a:r>
                <a:rPr kumimoji="0" lang="en-US" altLang="en-US" sz="14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 UK – 19,149</a:t>
              </a:r>
            </a:p>
            <a:p>
              <a:pPr marL="742950" lvl="1" indent="-285750" eaLnBrk="0" fontAlgn="base" hangingPunct="0">
                <a:spcBef>
                  <a:spcPct val="0"/>
                </a:spcBef>
                <a:spcAft>
                  <a:spcPct val="0"/>
                </a:spcAft>
                <a:buFont typeface="Wingdings" panose="05000000000000000000" pitchFamily="2" charset="2"/>
                <a:buChar char="§"/>
              </a:pPr>
              <a:r>
                <a:rPr kumimoji="0" lang="en-US" altLang="en-US" sz="14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 India – 15,835</a:t>
              </a:r>
            </a:p>
            <a:p>
              <a:pPr marL="742950" lvl="1" indent="-285750" eaLnBrk="0" fontAlgn="base" hangingPunct="0">
                <a:spcBef>
                  <a:spcPct val="0"/>
                </a:spcBef>
                <a:spcAft>
                  <a:spcPct val="0"/>
                </a:spcAft>
                <a:buFont typeface="Wingdings" panose="05000000000000000000" pitchFamily="2" charset="2"/>
                <a:buChar char="§"/>
              </a:pPr>
              <a:r>
                <a:rPr kumimoji="0" lang="en-US" altLang="en-US" sz="14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 Australia – 12,618</a:t>
              </a:r>
            </a:p>
            <a:p>
              <a:pPr marL="742950" lvl="1" indent="-285750" eaLnBrk="0" fontAlgn="base" hangingPunct="0">
                <a:spcBef>
                  <a:spcPct val="0"/>
                </a:spcBef>
                <a:spcAft>
                  <a:spcPct val="0"/>
                </a:spcAft>
                <a:buFont typeface="Wingdings" panose="05000000000000000000" pitchFamily="2" charset="2"/>
                <a:buChar char="§"/>
              </a:pPr>
              <a:r>
                <a:rPr kumimoji="0" lang="en-US" altLang="en-US" sz="14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 Canada – 11,658</a:t>
              </a:r>
            </a:p>
            <a:p>
              <a:pPr marL="285750" indent="-285750" eaLnBrk="0" fontAlgn="base" hangingPunct="0">
                <a:spcBef>
                  <a:spcPct val="0"/>
                </a:spcBef>
                <a:spcAft>
                  <a:spcPct val="0"/>
                </a:spcAft>
                <a:buFont typeface="Wingdings" panose="05000000000000000000" pitchFamily="2" charset="2"/>
                <a:buChar char="q"/>
              </a:pPr>
              <a:r>
                <a:rPr kumimoji="0" lang="en-US" altLang="en-US" sz="14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 USA clearly dominates the platform</a:t>
              </a:r>
            </a:p>
          </p:txBody>
        </p:sp>
        <p:pic>
          <p:nvPicPr>
            <p:cNvPr id="35" name="Image 3" descr="preencoded.png">
              <a:extLst>
                <a:ext uri="{FF2B5EF4-FFF2-40B4-BE49-F238E27FC236}">
                  <a16:creationId xmlns:a16="http://schemas.microsoft.com/office/drawing/2014/main" id="{9F9184E8-C37C-AB09-12D3-0F9F8C00FCB0}"/>
                </a:ext>
              </a:extLst>
            </p:cNvPr>
            <p:cNvPicPr>
              <a:picLocks noChangeAspect="1"/>
            </p:cNvPicPr>
            <p:nvPr/>
          </p:nvPicPr>
          <p:blipFill>
            <a:blip r:embed="rId5"/>
            <a:stretch>
              <a:fillRect/>
            </a:stretch>
          </p:blipFill>
          <p:spPr>
            <a:xfrm>
              <a:off x="6878230" y="5424078"/>
              <a:ext cx="1104424" cy="1767126"/>
            </a:xfrm>
            <a:prstGeom prst="rect">
              <a:avLst/>
            </a:prstGeom>
          </p:spPr>
        </p:pic>
        <p:sp>
          <p:nvSpPr>
            <p:cNvPr id="45" name="Text 0">
              <a:extLst>
                <a:ext uri="{FF2B5EF4-FFF2-40B4-BE49-F238E27FC236}">
                  <a16:creationId xmlns:a16="http://schemas.microsoft.com/office/drawing/2014/main" id="{B148F3C4-46D4-F637-1C19-50364B667CC8}"/>
                </a:ext>
              </a:extLst>
            </p:cNvPr>
            <p:cNvSpPr/>
            <p:nvPr/>
          </p:nvSpPr>
          <p:spPr>
            <a:xfrm>
              <a:off x="6486861" y="107708"/>
              <a:ext cx="8143539" cy="718474"/>
            </a:xfrm>
            <a:prstGeom prst="rect">
              <a:avLst/>
            </a:prstGeom>
            <a:noFill/>
            <a:ln/>
          </p:spPr>
          <p:txBody>
            <a:bodyPr wrap="square" lIns="0" tIns="0" rIns="0" bIns="0" rtlCol="0" anchor="t"/>
            <a:lstStyle/>
            <a:p>
              <a:pPr marL="0" marR="0" lvl="0" indent="0" algn="ctr" defTabSz="914400" rtl="0" eaLnBrk="1" fontAlgn="auto" latinLnBrk="0" hangingPunct="1">
                <a:lnSpc>
                  <a:spcPts val="5500"/>
                </a:lnSpc>
                <a:spcBef>
                  <a:spcPts val="0"/>
                </a:spcBef>
                <a:spcAft>
                  <a:spcPts val="0"/>
                </a:spcAft>
                <a:buClrTx/>
                <a:buSzTx/>
                <a:buFontTx/>
                <a:buNone/>
                <a:tabLst/>
                <a:defRPr/>
              </a:pPr>
              <a:r>
                <a:rPr kumimoji="0" lang="en-IN" sz="3600" b="0" i="0" u="none" strike="noStrike" kern="1200" cap="none" spc="0" normalizeH="0" baseline="0" noProof="0" dirty="0">
                  <a:ln>
                    <a:noFill/>
                  </a:ln>
                  <a:solidFill>
                    <a:srgbClr val="00B0F0"/>
                  </a:solidFill>
                  <a:effectLst/>
                  <a:uLnTx/>
                  <a:uFillTx/>
                  <a:latin typeface="Russo One" panose="020B0604020202020204" charset="0"/>
                  <a:ea typeface="Nunito Semi Bold" pitchFamily="34" charset="-122"/>
                  <a:cs typeface="Nunito Semi Bold" pitchFamily="34" charset="-120"/>
                </a:rPr>
                <a:t>Task 1: EDA on Upwork Job Data</a:t>
              </a:r>
            </a:p>
          </p:txBody>
        </p:sp>
        <p:pic>
          <p:nvPicPr>
            <p:cNvPr id="10" name="Picture 9">
              <a:extLst>
                <a:ext uri="{FF2B5EF4-FFF2-40B4-BE49-F238E27FC236}">
                  <a16:creationId xmlns:a16="http://schemas.microsoft.com/office/drawing/2014/main" id="{AD685489-FC83-B196-A5EE-4F8C68E08886}"/>
                </a:ext>
              </a:extLst>
            </p:cNvPr>
            <p:cNvPicPr>
              <a:picLocks noChangeAspect="1"/>
            </p:cNvPicPr>
            <p:nvPr/>
          </p:nvPicPr>
          <p:blipFill>
            <a:blip r:embed="rId6"/>
            <a:stretch>
              <a:fillRect/>
            </a:stretch>
          </p:blipFill>
          <p:spPr>
            <a:xfrm>
              <a:off x="472321" y="926954"/>
              <a:ext cx="3080146" cy="4033085"/>
            </a:xfrm>
            <a:prstGeom prst="rect">
              <a:avLst/>
            </a:prstGeom>
            <a:ln>
              <a:noFill/>
            </a:ln>
            <a:effectLst>
              <a:outerShdw blurRad="292100" dist="139700" dir="2700000" algn="tl" rotWithShape="0">
                <a:srgbClr val="333333">
                  <a:alpha val="65000"/>
                </a:srgbClr>
              </a:outerShdw>
            </a:effectLst>
          </p:spPr>
        </p:pic>
        <p:pic>
          <p:nvPicPr>
            <p:cNvPr id="12" name="Picture 11">
              <a:extLst>
                <a:ext uri="{FF2B5EF4-FFF2-40B4-BE49-F238E27FC236}">
                  <a16:creationId xmlns:a16="http://schemas.microsoft.com/office/drawing/2014/main" id="{4A1ACB58-E9A1-C8F1-7A39-AC4EEB51AF40}"/>
                </a:ext>
              </a:extLst>
            </p:cNvPr>
            <p:cNvPicPr>
              <a:picLocks noChangeAspect="1"/>
            </p:cNvPicPr>
            <p:nvPr/>
          </p:nvPicPr>
          <p:blipFill>
            <a:blip r:embed="rId7"/>
            <a:stretch>
              <a:fillRect/>
            </a:stretch>
          </p:blipFill>
          <p:spPr>
            <a:xfrm>
              <a:off x="3552467" y="1265098"/>
              <a:ext cx="2872189" cy="3694942"/>
            </a:xfrm>
            <a:prstGeom prst="rect">
              <a:avLst/>
            </a:prstGeom>
            <a:ln>
              <a:noFill/>
            </a:ln>
            <a:effectLst>
              <a:outerShdw blurRad="292100" dist="139700" dir="2700000" algn="tl" rotWithShape="0">
                <a:srgbClr val="333333">
                  <a:alpha val="65000"/>
                </a:srgbClr>
              </a:outerShdw>
            </a:effectLst>
          </p:spPr>
        </p:pic>
        <p:pic>
          <p:nvPicPr>
            <p:cNvPr id="1031" name="Picture 7">
              <a:extLst>
                <a:ext uri="{FF2B5EF4-FFF2-40B4-BE49-F238E27FC236}">
                  <a16:creationId xmlns:a16="http://schemas.microsoft.com/office/drawing/2014/main" id="{F939496B-3074-BE9B-D8A0-798C563554B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69845" y="5073754"/>
              <a:ext cx="4937607" cy="286539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567970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749A354-40FF-E1D3-BEB4-19A31AE1AD97}"/>
              </a:ext>
            </a:extLst>
          </p:cNvPr>
          <p:cNvGrpSpPr/>
          <p:nvPr/>
        </p:nvGrpSpPr>
        <p:grpSpPr>
          <a:xfrm>
            <a:off x="107698" y="101167"/>
            <a:ext cx="14131753" cy="7476765"/>
            <a:chOff x="107698" y="101167"/>
            <a:chExt cx="14131753" cy="7476765"/>
          </a:xfrm>
        </p:grpSpPr>
        <p:sp>
          <p:nvSpPr>
            <p:cNvPr id="2" name="TextBox 1">
              <a:extLst>
                <a:ext uri="{FF2B5EF4-FFF2-40B4-BE49-F238E27FC236}">
                  <a16:creationId xmlns:a16="http://schemas.microsoft.com/office/drawing/2014/main" id="{BFFC8067-CB10-D9A9-D44B-B2153FA6B013}"/>
                </a:ext>
              </a:extLst>
            </p:cNvPr>
            <p:cNvSpPr txBox="1"/>
            <p:nvPr/>
          </p:nvSpPr>
          <p:spPr>
            <a:xfrm>
              <a:off x="1242334" y="101167"/>
              <a:ext cx="12400957" cy="707886"/>
            </a:xfrm>
            <a:prstGeom prst="rect">
              <a:avLst/>
            </a:prstGeom>
            <a:noFill/>
          </p:spPr>
          <p:txBody>
            <a:bodyPr wrap="square" rtlCol="0">
              <a:sp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IN" sz="4000" b="0" i="0" u="none" strike="noStrike" kern="1200" cap="none" spc="0" normalizeH="0" baseline="0" noProof="0" dirty="0">
                  <a:ln>
                    <a:noFill/>
                  </a:ln>
                  <a:solidFill>
                    <a:srgbClr val="00B0F0"/>
                  </a:solidFill>
                  <a:effectLst/>
                  <a:uLnTx/>
                  <a:uFillTx/>
                  <a:latin typeface="Russo One" panose="020B0604020202020204" charset="0"/>
                  <a:ea typeface="Nunito Semi Bold" pitchFamily="34" charset="-122"/>
                  <a:cs typeface="Nunito Semi Bold" pitchFamily="34" charset="-120"/>
                </a:rPr>
                <a:t>Task 1: </a:t>
              </a:r>
              <a:r>
                <a:rPr kumimoji="0" lang="lt-LT" sz="4000" b="0" i="0" u="none" strike="noStrike" kern="1200" cap="none" spc="0" normalizeH="0" baseline="0" noProof="0" dirty="0">
                  <a:ln>
                    <a:noFill/>
                  </a:ln>
                  <a:solidFill>
                    <a:srgbClr val="00B0F0"/>
                  </a:solidFill>
                  <a:effectLst/>
                  <a:uLnTx/>
                  <a:uFillTx/>
                  <a:latin typeface="Russo One" panose="020B0604020202020204" charset="0"/>
                  <a:ea typeface="+mn-ea"/>
                  <a:cs typeface="+mn-cs"/>
                </a:rPr>
                <a:t>Key Insights &amp; Early Prototype</a:t>
              </a:r>
              <a:endParaRPr kumimoji="0" lang="en-GB" sz="4000" b="0" i="0" u="none" strike="noStrike" kern="1200" cap="none" spc="0" normalizeH="0" baseline="0" noProof="0" dirty="0">
                <a:ln>
                  <a:noFill/>
                </a:ln>
                <a:solidFill>
                  <a:srgbClr val="00B0F0"/>
                </a:solidFill>
                <a:effectLst/>
                <a:uLnTx/>
                <a:uFillTx/>
                <a:latin typeface="Russo One" panose="020B0604020202020204" charset="0"/>
                <a:ea typeface="+mn-ea"/>
                <a:cs typeface="+mn-cs"/>
              </a:endParaRPr>
            </a:p>
          </p:txBody>
        </p:sp>
        <p:sp>
          <p:nvSpPr>
            <p:cNvPr id="4" name="Shape 13">
              <a:extLst>
                <a:ext uri="{FF2B5EF4-FFF2-40B4-BE49-F238E27FC236}">
                  <a16:creationId xmlns:a16="http://schemas.microsoft.com/office/drawing/2014/main" id="{8E085751-3D29-C116-0B63-E366F6188149}"/>
                </a:ext>
              </a:extLst>
            </p:cNvPr>
            <p:cNvSpPr/>
            <p:nvPr/>
          </p:nvSpPr>
          <p:spPr>
            <a:xfrm>
              <a:off x="8005608" y="6575054"/>
              <a:ext cx="775097" cy="30480"/>
            </a:xfrm>
            <a:prstGeom prst="roundRect">
              <a:avLst>
                <a:gd name="adj" fmla="val 108994"/>
              </a:avLst>
            </a:prstGeom>
            <a:solidFill>
              <a:schemeClr val="accent1"/>
            </a:solidFill>
            <a:ln/>
            <a:effectLst>
              <a:glow rad="50800">
                <a:schemeClr val="accent1">
                  <a:alpha val="40000"/>
                </a:schemeClr>
              </a:glow>
              <a:outerShdw blurRad="50800" dist="50800" dir="5400000" sx="113000" sy="113000" algn="ctr" rotWithShape="0">
                <a:srgbClr val="000000">
                  <a:alpha val="43137"/>
                </a:srgbClr>
              </a:outerShdw>
              <a:reflection stA="45000" endPos="43000" dist="50800" dir="5400000" sy="-100000" algn="bl" rotWithShape="0"/>
            </a:effectLst>
          </p:spPr>
        </p:sp>
        <p:sp>
          <p:nvSpPr>
            <p:cNvPr id="6" name="Shape 2">
              <a:extLst>
                <a:ext uri="{FF2B5EF4-FFF2-40B4-BE49-F238E27FC236}">
                  <a16:creationId xmlns:a16="http://schemas.microsoft.com/office/drawing/2014/main" id="{E456C15B-C0C8-2136-D8A5-4715341D22F7}"/>
                </a:ext>
              </a:extLst>
            </p:cNvPr>
            <p:cNvSpPr/>
            <p:nvPr/>
          </p:nvSpPr>
          <p:spPr>
            <a:xfrm>
              <a:off x="7797636" y="1547042"/>
              <a:ext cx="45719" cy="5506999"/>
            </a:xfrm>
            <a:prstGeom prst="roundRect">
              <a:avLst>
                <a:gd name="adj" fmla="val 108994"/>
              </a:avLst>
            </a:prstGeom>
            <a:solidFill>
              <a:schemeClr val="accent1"/>
            </a:solidFill>
            <a:ln/>
            <a:effectLst>
              <a:glow rad="50800">
                <a:schemeClr val="accent1">
                  <a:alpha val="40000"/>
                </a:schemeClr>
              </a:glow>
              <a:outerShdw blurRad="50800" dist="50800" dir="5400000" sx="113000" sy="113000" algn="ctr" rotWithShape="0">
                <a:srgbClr val="000000">
                  <a:alpha val="43137"/>
                </a:srgbClr>
              </a:outerShdw>
              <a:reflection stA="45000" endPos="43000" dist="50800" dir="5400000" sy="-100000" algn="bl" rotWithShape="0"/>
            </a:effectLst>
          </p:spPr>
        </p:sp>
        <p:sp>
          <p:nvSpPr>
            <p:cNvPr id="8" name="Shape 3">
              <a:extLst>
                <a:ext uri="{FF2B5EF4-FFF2-40B4-BE49-F238E27FC236}">
                  <a16:creationId xmlns:a16="http://schemas.microsoft.com/office/drawing/2014/main" id="{3D0B0FB5-83D1-3A3C-726F-E440C6B77E84}"/>
                </a:ext>
              </a:extLst>
            </p:cNvPr>
            <p:cNvSpPr/>
            <p:nvPr/>
          </p:nvSpPr>
          <p:spPr>
            <a:xfrm>
              <a:off x="8031536" y="2038797"/>
              <a:ext cx="775097" cy="30480"/>
            </a:xfrm>
            <a:prstGeom prst="roundRect">
              <a:avLst>
                <a:gd name="adj" fmla="val 108994"/>
              </a:avLst>
            </a:prstGeom>
            <a:solidFill>
              <a:schemeClr val="accent1"/>
            </a:solidFill>
            <a:ln/>
            <a:effectLst>
              <a:glow rad="50800">
                <a:schemeClr val="accent1">
                  <a:alpha val="40000"/>
                </a:schemeClr>
              </a:glow>
              <a:outerShdw blurRad="50800" dist="50800" dir="5400000" sx="113000" sy="113000" algn="ctr" rotWithShape="0">
                <a:srgbClr val="000000">
                  <a:alpha val="43137"/>
                </a:srgbClr>
              </a:outerShdw>
              <a:reflection stA="45000" endPos="43000" dist="50800" dir="5400000" sy="-100000" algn="bl" rotWithShape="0"/>
            </a:effectLst>
          </p:spPr>
        </p:sp>
        <p:sp>
          <p:nvSpPr>
            <p:cNvPr id="9" name="Shape 4">
              <a:extLst>
                <a:ext uri="{FF2B5EF4-FFF2-40B4-BE49-F238E27FC236}">
                  <a16:creationId xmlns:a16="http://schemas.microsoft.com/office/drawing/2014/main" id="{E405F401-A7B9-3F62-4D64-E0D2E7C54B3B}"/>
                </a:ext>
              </a:extLst>
            </p:cNvPr>
            <p:cNvSpPr/>
            <p:nvPr/>
          </p:nvSpPr>
          <p:spPr>
            <a:xfrm>
              <a:off x="7563739" y="1804958"/>
              <a:ext cx="498277" cy="498277"/>
            </a:xfrm>
            <a:prstGeom prst="roundRect">
              <a:avLst>
                <a:gd name="adj" fmla="val 6667"/>
              </a:avLst>
            </a:prstGeom>
            <a:solidFill>
              <a:schemeClr val="accent1"/>
            </a:solidFill>
            <a:ln/>
            <a:effectLst>
              <a:glow rad="50800">
                <a:schemeClr val="accent1">
                  <a:alpha val="40000"/>
                </a:schemeClr>
              </a:glow>
              <a:outerShdw blurRad="50800" dist="50800" dir="5400000" sx="113000" sy="113000" algn="ctr" rotWithShape="0">
                <a:srgbClr val="000000">
                  <a:alpha val="43137"/>
                </a:srgbClr>
              </a:outerShdw>
              <a:reflection stA="45000" endPos="43000" dist="50800" dir="5400000" sy="-100000" algn="bl" rotWithShape="0"/>
            </a:effectLst>
          </p:spPr>
        </p:sp>
        <p:sp>
          <p:nvSpPr>
            <p:cNvPr id="10" name="Text 5">
              <a:extLst>
                <a:ext uri="{FF2B5EF4-FFF2-40B4-BE49-F238E27FC236}">
                  <a16:creationId xmlns:a16="http://schemas.microsoft.com/office/drawing/2014/main" id="{BC34F8E8-9546-7B28-D40F-C8D78AC600E6}"/>
                </a:ext>
              </a:extLst>
            </p:cNvPr>
            <p:cNvSpPr/>
            <p:nvPr/>
          </p:nvSpPr>
          <p:spPr>
            <a:xfrm>
              <a:off x="7755191" y="1903065"/>
              <a:ext cx="115372" cy="302062"/>
            </a:xfrm>
            <a:prstGeom prst="rect">
              <a:avLst/>
            </a:prstGeom>
            <a:noFill/>
            <a:ln/>
          </p:spPr>
          <p:txBody>
            <a:bodyPr wrap="none" lIns="0" tIns="0" rIns="0" bIns="0" rtlCol="0" anchor="t"/>
            <a:lstStyle/>
            <a:p>
              <a:pPr marL="0" marR="0" lvl="0" indent="0" algn="ctr" defTabSz="914400" rtl="0" eaLnBrk="1" fontAlgn="auto" latinLnBrk="0" hangingPunct="1">
                <a:lnSpc>
                  <a:spcPts val="2350"/>
                </a:lnSpc>
                <a:spcBef>
                  <a:spcPts val="0"/>
                </a:spcBef>
                <a:spcAft>
                  <a:spcPts val="0"/>
                </a:spcAft>
                <a:buClrTx/>
                <a:buSzTx/>
                <a:buFontTx/>
                <a:buNone/>
                <a:tabLst/>
                <a:defRPr/>
              </a:pPr>
              <a:r>
                <a:rPr kumimoji="0" lang="en-US" sz="2350" b="1" i="0" u="none" strike="noStrike" kern="0" cap="none" spc="-24" normalizeH="0" baseline="0" noProof="0" dirty="0">
                  <a:ln>
                    <a:noFill/>
                  </a:ln>
                  <a:solidFill>
                    <a:prstClr val="white"/>
                  </a:solidFill>
                  <a:effectLst/>
                  <a:uLnTx/>
                  <a:uFillTx/>
                  <a:latin typeface="Montserrat Bold" pitchFamily="34" charset="0"/>
                  <a:ea typeface="Montserrat Bold" pitchFamily="34" charset="-122"/>
                  <a:cs typeface="Montserrat Bold" pitchFamily="34" charset="-120"/>
                </a:rPr>
                <a:t>1</a:t>
              </a:r>
              <a:endParaRPr kumimoji="0" lang="en-US" sz="235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Text 6">
              <a:extLst>
                <a:ext uri="{FF2B5EF4-FFF2-40B4-BE49-F238E27FC236}">
                  <a16:creationId xmlns:a16="http://schemas.microsoft.com/office/drawing/2014/main" id="{4BC11003-849E-B6C6-B57D-3F2AD99F9BDA}"/>
                </a:ext>
              </a:extLst>
            </p:cNvPr>
            <p:cNvSpPr/>
            <p:nvPr/>
          </p:nvSpPr>
          <p:spPr>
            <a:xfrm>
              <a:off x="9030887" y="1777336"/>
              <a:ext cx="3789540" cy="261462"/>
            </a:xfrm>
            <a:prstGeom prst="rect">
              <a:avLst/>
            </a:prstGeom>
            <a:noFill/>
            <a:ln/>
          </p:spPr>
          <p:txBody>
            <a:bodyPr wrap="none" lIns="0" tIns="0" rIns="0" bIns="0" rtlCol="0" anchor="t"/>
            <a:lstStyle/>
            <a:p>
              <a:pPr marL="0" marR="0" lvl="0" indent="0" algn="l" defTabSz="914400" rtl="0" eaLnBrk="1" fontAlgn="auto" latinLnBrk="0" hangingPunct="1">
                <a:lnSpc>
                  <a:spcPts val="2450"/>
                </a:lnSpc>
                <a:spcBef>
                  <a:spcPts val="0"/>
                </a:spcBef>
                <a:spcAft>
                  <a:spcPts val="0"/>
                </a:spcAft>
                <a:buClrTx/>
                <a:buSzTx/>
                <a:buFontTx/>
                <a:buNone/>
                <a:tabLst/>
                <a:defRPr/>
              </a:pPr>
              <a:r>
                <a:rPr kumimoji="0" lang="en-IN" sz="1950" b="1" i="0" u="none" strike="noStrike" kern="0" cap="none" spc="-20" normalizeH="0" baseline="0" noProof="0" dirty="0">
                  <a:ln>
                    <a:noFill/>
                  </a:ln>
                  <a:solidFill>
                    <a:srgbClr val="3D3838"/>
                  </a:solidFill>
                  <a:effectLst/>
                  <a:uLnTx/>
                  <a:uFillTx/>
                  <a:latin typeface="Montserrat Bold" pitchFamily="34" charset="0"/>
                  <a:ea typeface="Montserrat Bold" pitchFamily="34" charset="-122"/>
                  <a:cs typeface="Montserrat Bold" pitchFamily="34" charset="-120"/>
                </a:rPr>
                <a:t>⏳ Hourly vs Fixed Price Jobs</a:t>
              </a:r>
              <a:endParaRPr kumimoji="0" lang="en-US" sz="19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Text 7">
              <a:extLst>
                <a:ext uri="{FF2B5EF4-FFF2-40B4-BE49-F238E27FC236}">
                  <a16:creationId xmlns:a16="http://schemas.microsoft.com/office/drawing/2014/main" id="{D962C10D-D24F-0040-EFD8-466F7588A23A}"/>
                </a:ext>
              </a:extLst>
            </p:cNvPr>
            <p:cNvSpPr/>
            <p:nvPr/>
          </p:nvSpPr>
          <p:spPr>
            <a:xfrm>
              <a:off x="9030887" y="2235767"/>
              <a:ext cx="4566683" cy="820711"/>
            </a:xfrm>
            <a:prstGeom prst="rect">
              <a:avLst/>
            </a:prstGeom>
            <a:noFill/>
            <a:ln/>
          </p:spPr>
          <p:txBody>
            <a:bodyPr wrap="none" lIns="0" tIns="0" rIns="0" bIns="0" rtlCol="0" anchor="t"/>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Compared job types based on </a:t>
              </a:r>
              <a:r>
                <a:rPr kumimoji="0" lang="en-US" altLang="en-US" sz="1400" b="1" i="0" u="none" strike="noStrike" cap="none" normalizeH="0" baseline="0" dirty="0">
                  <a:ln>
                    <a:noFill/>
                  </a:ln>
                  <a:solidFill>
                    <a:schemeClr val="tx1"/>
                  </a:solidFill>
                  <a:effectLst/>
                  <a:latin typeface="Tw Cen MT" panose="020B0602020104020603" pitchFamily="34" charset="0"/>
                </a:rPr>
                <a:t>payment model</a:t>
              </a:r>
              <a:endParaRPr kumimoji="0" lang="en-US" altLang="en-US" sz="1400" b="0" i="0" u="none" strike="noStrike" cap="none" normalizeH="0" baseline="0" dirty="0">
                <a:ln>
                  <a:noFill/>
                </a:ln>
                <a:solidFill>
                  <a:schemeClr val="tx1"/>
                </a:solidFill>
                <a:effectLst/>
                <a:latin typeface="Tw Cen MT" panose="020B0602020104020603"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 </a:t>
              </a:r>
              <a:r>
                <a:rPr kumimoji="0" lang="en-US" altLang="en-US" sz="1400" b="1" i="0" u="none" strike="noStrike" cap="none" normalizeH="0" baseline="0" dirty="0">
                  <a:ln>
                    <a:noFill/>
                  </a:ln>
                  <a:solidFill>
                    <a:schemeClr val="tx1"/>
                  </a:solidFill>
                  <a:effectLst/>
                  <a:latin typeface="Tw Cen MT" panose="020B0602020104020603" pitchFamily="34" charset="0"/>
                </a:rPr>
                <a:t>Fixed-price jobs</a:t>
              </a:r>
              <a:r>
                <a:rPr kumimoji="0" lang="en-US" altLang="en-US" sz="1400" b="0" i="0" u="none" strike="noStrike" cap="none" normalizeH="0" baseline="0" dirty="0">
                  <a:ln>
                    <a:noFill/>
                  </a:ln>
                  <a:solidFill>
                    <a:schemeClr val="tx1"/>
                  </a:solidFill>
                  <a:effectLst/>
                  <a:latin typeface="Tw Cen MT" panose="020B0602020104020603" pitchFamily="34" charset="0"/>
                </a:rPr>
                <a:t> were slightly more common than hourly</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Shows clients prefer </a:t>
              </a:r>
              <a:r>
                <a:rPr kumimoji="0" lang="en-US" altLang="en-US" sz="1400" b="1" i="0" u="none" strike="noStrike" cap="none" normalizeH="0" baseline="0" dirty="0">
                  <a:ln>
                    <a:noFill/>
                  </a:ln>
                  <a:solidFill>
                    <a:schemeClr val="tx1"/>
                  </a:solidFill>
                  <a:effectLst/>
                  <a:latin typeface="Tw Cen MT" panose="020B0602020104020603" pitchFamily="34" charset="0"/>
                </a:rPr>
                <a:t>pay-per-project</a:t>
              </a:r>
              <a:r>
                <a:rPr kumimoji="0" lang="en-US" altLang="en-US" sz="1400" b="0" i="0" u="none" strike="noStrike" cap="none" normalizeH="0" baseline="0" dirty="0">
                  <a:ln>
                    <a:noFill/>
                  </a:ln>
                  <a:solidFill>
                    <a:schemeClr val="tx1"/>
                  </a:solidFill>
                  <a:effectLst/>
                  <a:latin typeface="Tw Cen MT" panose="020B0602020104020603" pitchFamily="34" charset="0"/>
                </a:rPr>
                <a:t> structure</a:t>
              </a:r>
            </a:p>
          </p:txBody>
        </p:sp>
        <p:sp>
          <p:nvSpPr>
            <p:cNvPr id="13" name="Shape 8">
              <a:extLst>
                <a:ext uri="{FF2B5EF4-FFF2-40B4-BE49-F238E27FC236}">
                  <a16:creationId xmlns:a16="http://schemas.microsoft.com/office/drawing/2014/main" id="{23FF9154-1E57-1422-F42B-D27E5F2DE229}"/>
                </a:ext>
              </a:extLst>
            </p:cNvPr>
            <p:cNvSpPr/>
            <p:nvPr/>
          </p:nvSpPr>
          <p:spPr>
            <a:xfrm>
              <a:off x="8031536" y="3482787"/>
              <a:ext cx="775097" cy="30480"/>
            </a:xfrm>
            <a:prstGeom prst="roundRect">
              <a:avLst>
                <a:gd name="adj" fmla="val 108994"/>
              </a:avLst>
            </a:prstGeom>
            <a:solidFill>
              <a:schemeClr val="accent1"/>
            </a:solidFill>
            <a:ln/>
            <a:effectLst>
              <a:glow rad="50800">
                <a:schemeClr val="accent1">
                  <a:alpha val="40000"/>
                </a:schemeClr>
              </a:glow>
              <a:outerShdw blurRad="50800" dist="50800" dir="5400000" sx="113000" sy="113000" algn="ctr" rotWithShape="0">
                <a:srgbClr val="000000">
                  <a:alpha val="43137"/>
                </a:srgbClr>
              </a:outerShdw>
              <a:reflection stA="45000" endPos="43000" dist="50800" dir="5400000" sy="-100000" algn="bl" rotWithShape="0"/>
            </a:effectLst>
          </p:spPr>
        </p:sp>
        <p:sp>
          <p:nvSpPr>
            <p:cNvPr id="14" name="Shape 9">
              <a:extLst>
                <a:ext uri="{FF2B5EF4-FFF2-40B4-BE49-F238E27FC236}">
                  <a16:creationId xmlns:a16="http://schemas.microsoft.com/office/drawing/2014/main" id="{C0D0C9D2-AB89-91A0-6980-6999FA5247B8}"/>
                </a:ext>
              </a:extLst>
            </p:cNvPr>
            <p:cNvSpPr/>
            <p:nvPr/>
          </p:nvSpPr>
          <p:spPr>
            <a:xfrm>
              <a:off x="7563739" y="3248948"/>
              <a:ext cx="498277" cy="498277"/>
            </a:xfrm>
            <a:prstGeom prst="roundRect">
              <a:avLst>
                <a:gd name="adj" fmla="val 6667"/>
              </a:avLst>
            </a:prstGeom>
            <a:solidFill>
              <a:schemeClr val="accent1"/>
            </a:solidFill>
            <a:ln/>
            <a:effectLst>
              <a:glow rad="50800">
                <a:schemeClr val="accent1">
                  <a:alpha val="40000"/>
                </a:schemeClr>
              </a:glow>
              <a:outerShdw blurRad="50800" dist="50800" dir="5400000" sx="113000" sy="113000" algn="ctr" rotWithShape="0">
                <a:srgbClr val="000000">
                  <a:alpha val="43137"/>
                </a:srgbClr>
              </a:outerShdw>
              <a:reflection stA="45000" endPos="43000" dist="50800" dir="5400000" sy="-100000" algn="bl" rotWithShape="0"/>
            </a:effectLst>
          </p:spPr>
        </p:sp>
        <p:sp>
          <p:nvSpPr>
            <p:cNvPr id="15" name="Text 10">
              <a:extLst>
                <a:ext uri="{FF2B5EF4-FFF2-40B4-BE49-F238E27FC236}">
                  <a16:creationId xmlns:a16="http://schemas.microsoft.com/office/drawing/2014/main" id="{D99BD85D-3619-3B13-DB31-49AE5DED20DE}"/>
                </a:ext>
              </a:extLst>
            </p:cNvPr>
            <p:cNvSpPr/>
            <p:nvPr/>
          </p:nvSpPr>
          <p:spPr>
            <a:xfrm>
              <a:off x="7725307" y="3347055"/>
              <a:ext cx="175141" cy="302062"/>
            </a:xfrm>
            <a:prstGeom prst="rect">
              <a:avLst/>
            </a:prstGeom>
            <a:noFill/>
            <a:ln/>
          </p:spPr>
          <p:txBody>
            <a:bodyPr wrap="none" lIns="0" tIns="0" rIns="0" bIns="0" rtlCol="0" anchor="t"/>
            <a:lstStyle/>
            <a:p>
              <a:pPr marL="0" marR="0" lvl="0" indent="0" algn="ctr" defTabSz="914400" rtl="0" eaLnBrk="1" fontAlgn="auto" latinLnBrk="0" hangingPunct="1">
                <a:lnSpc>
                  <a:spcPts val="2350"/>
                </a:lnSpc>
                <a:spcBef>
                  <a:spcPts val="0"/>
                </a:spcBef>
                <a:spcAft>
                  <a:spcPts val="0"/>
                </a:spcAft>
                <a:buClrTx/>
                <a:buSzTx/>
                <a:buFontTx/>
                <a:buNone/>
                <a:tabLst/>
                <a:defRPr/>
              </a:pPr>
              <a:r>
                <a:rPr kumimoji="0" lang="en-US" sz="2350" b="1" i="0" u="none" strike="noStrike" kern="0" cap="none" spc="-24" normalizeH="0" baseline="0" noProof="0" dirty="0">
                  <a:ln>
                    <a:noFill/>
                  </a:ln>
                  <a:solidFill>
                    <a:prstClr val="white"/>
                  </a:solidFill>
                  <a:effectLst/>
                  <a:uLnTx/>
                  <a:uFillTx/>
                  <a:latin typeface="Montserrat Bold" pitchFamily="34" charset="0"/>
                  <a:ea typeface="Montserrat Bold" pitchFamily="34" charset="-122"/>
                  <a:cs typeface="Montserrat Bold" pitchFamily="34" charset="-120"/>
                </a:rPr>
                <a:t>2</a:t>
              </a:r>
              <a:endParaRPr kumimoji="0" lang="en-US" sz="235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6" name="Text 11">
              <a:extLst>
                <a:ext uri="{FF2B5EF4-FFF2-40B4-BE49-F238E27FC236}">
                  <a16:creationId xmlns:a16="http://schemas.microsoft.com/office/drawing/2014/main" id="{08B24D42-0040-BE12-387C-8A825EC70B29}"/>
                </a:ext>
              </a:extLst>
            </p:cNvPr>
            <p:cNvSpPr/>
            <p:nvPr/>
          </p:nvSpPr>
          <p:spPr>
            <a:xfrm>
              <a:off x="9030887" y="3221325"/>
              <a:ext cx="3376647" cy="343161"/>
            </a:xfrm>
            <a:prstGeom prst="rect">
              <a:avLst/>
            </a:prstGeom>
            <a:noFill/>
            <a:ln/>
          </p:spPr>
          <p:txBody>
            <a:bodyPr wrap="none" lIns="0" tIns="0" rIns="0" bIns="0" rtlCol="0" anchor="t"/>
            <a:lstStyle/>
            <a:p>
              <a:pPr>
                <a:lnSpc>
                  <a:spcPts val="2450"/>
                </a:lnSpc>
              </a:pPr>
              <a:r>
                <a:rPr lang="en-IN" sz="1950" b="1" kern="0" spc="-20" dirty="0">
                  <a:solidFill>
                    <a:srgbClr val="3D3838"/>
                  </a:solidFill>
                  <a:latin typeface="Montserrat Bold" pitchFamily="34" charset="0"/>
                </a:rPr>
                <a:t>💸 Budget Distribution</a:t>
              </a:r>
              <a:endParaRPr lang="en-US" sz="1950" b="1" kern="0" spc="-20" dirty="0">
                <a:solidFill>
                  <a:srgbClr val="3D3838"/>
                </a:solidFill>
                <a:latin typeface="Montserrat Bold" pitchFamily="34" charset="0"/>
              </a:endParaRPr>
            </a:p>
          </p:txBody>
        </p:sp>
        <p:sp>
          <p:nvSpPr>
            <p:cNvPr id="17" name="Text 12">
              <a:extLst>
                <a:ext uri="{FF2B5EF4-FFF2-40B4-BE49-F238E27FC236}">
                  <a16:creationId xmlns:a16="http://schemas.microsoft.com/office/drawing/2014/main" id="{FA003991-04FC-5ADC-0929-530FC8397D33}"/>
                </a:ext>
              </a:extLst>
            </p:cNvPr>
            <p:cNvSpPr/>
            <p:nvPr/>
          </p:nvSpPr>
          <p:spPr>
            <a:xfrm>
              <a:off x="9030887" y="3763735"/>
              <a:ext cx="4989909" cy="663264"/>
            </a:xfrm>
            <a:prstGeom prst="rect">
              <a:avLst/>
            </a:prstGeom>
            <a:noFill/>
            <a:ln/>
          </p:spPr>
          <p:txBody>
            <a:bodyPr wrap="none" lIns="0" tIns="0" rIns="0" bIns="0" rtlCol="0" anchor="t"/>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Most job budgets are </a:t>
              </a:r>
              <a:r>
                <a:rPr kumimoji="0" lang="en-US" altLang="en-US" sz="1400" b="1" i="0" u="none" strike="noStrike" cap="none" normalizeH="0" baseline="0" dirty="0">
                  <a:ln>
                    <a:noFill/>
                  </a:ln>
                  <a:solidFill>
                    <a:schemeClr val="tx1"/>
                  </a:solidFill>
                  <a:effectLst/>
                  <a:latin typeface="Tw Cen MT" panose="020B0602020104020603" pitchFamily="34" charset="0"/>
                </a:rPr>
                <a:t>low to moderate</a:t>
              </a:r>
              <a:endParaRPr kumimoji="0" lang="en-US" altLang="en-US" sz="1400" b="0" i="0" u="none" strike="noStrike" cap="none" normalizeH="0" baseline="0" dirty="0">
                <a:ln>
                  <a:noFill/>
                </a:ln>
                <a:solidFill>
                  <a:schemeClr val="tx1"/>
                </a:solidFill>
                <a:effectLst/>
                <a:latin typeface="Tw Cen MT" panose="020B0602020104020603"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A few </a:t>
              </a:r>
              <a:r>
                <a:rPr kumimoji="0" lang="en-US" altLang="en-US" sz="1400" b="1" i="0" u="none" strike="noStrike" cap="none" normalizeH="0" baseline="0" dirty="0">
                  <a:ln>
                    <a:noFill/>
                  </a:ln>
                  <a:solidFill>
                    <a:schemeClr val="tx1"/>
                  </a:solidFill>
                  <a:effectLst/>
                  <a:latin typeface="Tw Cen MT" panose="020B0602020104020603" pitchFamily="34" charset="0"/>
                </a:rPr>
                <a:t>very high budgets</a:t>
              </a:r>
              <a:r>
                <a:rPr kumimoji="0" lang="en-US" altLang="en-US" sz="1400" b="0" i="0" u="none" strike="noStrike" cap="none" normalizeH="0" baseline="0" dirty="0">
                  <a:ln>
                    <a:noFill/>
                  </a:ln>
                  <a:solidFill>
                    <a:schemeClr val="tx1"/>
                  </a:solidFill>
                  <a:effectLst/>
                  <a:latin typeface="Tw Cen MT" panose="020B0602020104020603" pitchFamily="34" charset="0"/>
                </a:rPr>
                <a:t> created skewed visuals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Plan to apply </a:t>
              </a:r>
              <a:r>
                <a:rPr kumimoji="0" lang="en-US" altLang="en-US" sz="1400" b="1" i="0" u="none" strike="noStrike" cap="none" normalizeH="0" baseline="0" dirty="0">
                  <a:ln>
                    <a:noFill/>
                  </a:ln>
                  <a:solidFill>
                    <a:schemeClr val="tx1"/>
                  </a:solidFill>
                  <a:effectLst/>
                  <a:latin typeface="Tw Cen MT" panose="020B0602020104020603" pitchFamily="34" charset="0"/>
                </a:rPr>
                <a:t>outlier caps</a:t>
              </a:r>
              <a:r>
                <a:rPr kumimoji="0" lang="en-US" altLang="en-US" sz="1400" b="0" i="0" u="none" strike="noStrike" cap="none" normalizeH="0" baseline="0" dirty="0">
                  <a:ln>
                    <a:noFill/>
                  </a:ln>
                  <a:solidFill>
                    <a:schemeClr val="tx1"/>
                  </a:solidFill>
                  <a:effectLst/>
                  <a:latin typeface="Tw Cen MT" panose="020B0602020104020603" pitchFamily="34" charset="0"/>
                </a:rPr>
                <a:t> for better clarity next time</a:t>
              </a:r>
            </a:p>
          </p:txBody>
        </p:sp>
        <p:sp>
          <p:nvSpPr>
            <p:cNvPr id="18" name="Shape 13">
              <a:extLst>
                <a:ext uri="{FF2B5EF4-FFF2-40B4-BE49-F238E27FC236}">
                  <a16:creationId xmlns:a16="http://schemas.microsoft.com/office/drawing/2014/main" id="{DB1C00B1-FFA9-94C0-5EB9-7EECE2931F05}"/>
                </a:ext>
              </a:extLst>
            </p:cNvPr>
            <p:cNvSpPr/>
            <p:nvPr/>
          </p:nvSpPr>
          <p:spPr>
            <a:xfrm>
              <a:off x="8031536" y="4926777"/>
              <a:ext cx="775097" cy="30480"/>
            </a:xfrm>
            <a:prstGeom prst="roundRect">
              <a:avLst>
                <a:gd name="adj" fmla="val 108994"/>
              </a:avLst>
            </a:prstGeom>
            <a:solidFill>
              <a:schemeClr val="accent1"/>
            </a:solidFill>
            <a:ln/>
            <a:effectLst>
              <a:glow rad="50800">
                <a:schemeClr val="accent1">
                  <a:alpha val="40000"/>
                </a:schemeClr>
              </a:glow>
              <a:outerShdw blurRad="50800" dist="50800" dir="5400000" sx="113000" sy="113000" algn="ctr" rotWithShape="0">
                <a:srgbClr val="000000">
                  <a:alpha val="43137"/>
                </a:srgbClr>
              </a:outerShdw>
              <a:reflection stA="45000" endPos="43000" dist="50800" dir="5400000" sy="-100000" algn="bl" rotWithShape="0"/>
            </a:effectLst>
          </p:spPr>
        </p:sp>
        <p:sp>
          <p:nvSpPr>
            <p:cNvPr id="19" name="Shape 14">
              <a:extLst>
                <a:ext uri="{FF2B5EF4-FFF2-40B4-BE49-F238E27FC236}">
                  <a16:creationId xmlns:a16="http://schemas.microsoft.com/office/drawing/2014/main" id="{5070624F-77B1-C328-0C8D-589231A2AE30}"/>
                </a:ext>
              </a:extLst>
            </p:cNvPr>
            <p:cNvSpPr/>
            <p:nvPr/>
          </p:nvSpPr>
          <p:spPr>
            <a:xfrm>
              <a:off x="7563739" y="4692938"/>
              <a:ext cx="498277" cy="498277"/>
            </a:xfrm>
            <a:prstGeom prst="roundRect">
              <a:avLst>
                <a:gd name="adj" fmla="val 6667"/>
              </a:avLst>
            </a:prstGeom>
            <a:solidFill>
              <a:schemeClr val="accent1"/>
            </a:solidFill>
            <a:ln/>
            <a:effectLst>
              <a:glow rad="50800">
                <a:schemeClr val="accent1">
                  <a:alpha val="40000"/>
                </a:schemeClr>
              </a:glow>
              <a:outerShdw blurRad="50800" dist="50800" dir="5400000" sx="113000" sy="113000" algn="ctr" rotWithShape="0">
                <a:srgbClr val="000000">
                  <a:alpha val="43137"/>
                </a:srgbClr>
              </a:outerShdw>
              <a:reflection stA="45000" endPos="43000" dist="50800" dir="5400000" sy="-100000" algn="bl" rotWithShape="0"/>
            </a:effectLst>
          </p:spPr>
        </p:sp>
        <p:sp>
          <p:nvSpPr>
            <p:cNvPr id="20" name="Text 15">
              <a:extLst>
                <a:ext uri="{FF2B5EF4-FFF2-40B4-BE49-F238E27FC236}">
                  <a16:creationId xmlns:a16="http://schemas.microsoft.com/office/drawing/2014/main" id="{5A7783F2-913E-BCFB-5966-6591DE6322D6}"/>
                </a:ext>
              </a:extLst>
            </p:cNvPr>
            <p:cNvSpPr/>
            <p:nvPr/>
          </p:nvSpPr>
          <p:spPr>
            <a:xfrm>
              <a:off x="7724950" y="4791045"/>
              <a:ext cx="175736" cy="302062"/>
            </a:xfrm>
            <a:prstGeom prst="rect">
              <a:avLst/>
            </a:prstGeom>
            <a:noFill/>
            <a:ln/>
          </p:spPr>
          <p:txBody>
            <a:bodyPr wrap="none" lIns="0" tIns="0" rIns="0" bIns="0" rtlCol="0" anchor="t"/>
            <a:lstStyle/>
            <a:p>
              <a:pPr marL="0" marR="0" lvl="0" indent="0" algn="ctr" defTabSz="914400" rtl="0" eaLnBrk="1" fontAlgn="auto" latinLnBrk="0" hangingPunct="1">
                <a:lnSpc>
                  <a:spcPts val="2350"/>
                </a:lnSpc>
                <a:spcBef>
                  <a:spcPts val="0"/>
                </a:spcBef>
                <a:spcAft>
                  <a:spcPts val="0"/>
                </a:spcAft>
                <a:buClrTx/>
                <a:buSzTx/>
                <a:buFontTx/>
                <a:buNone/>
                <a:tabLst/>
                <a:defRPr/>
              </a:pPr>
              <a:r>
                <a:rPr kumimoji="0" lang="en-US" sz="2350" b="1" i="0" u="none" strike="noStrike" kern="0" cap="none" spc="-24" normalizeH="0" baseline="0" noProof="0" dirty="0">
                  <a:ln>
                    <a:noFill/>
                  </a:ln>
                  <a:solidFill>
                    <a:prstClr val="white"/>
                  </a:solidFill>
                  <a:effectLst/>
                  <a:uLnTx/>
                  <a:uFillTx/>
                  <a:latin typeface="Montserrat Bold" pitchFamily="34" charset="0"/>
                  <a:ea typeface="Montserrat Bold" pitchFamily="34" charset="-122"/>
                  <a:cs typeface="Montserrat Bold" pitchFamily="34" charset="-120"/>
                </a:rPr>
                <a:t>3</a:t>
              </a:r>
              <a:endParaRPr kumimoji="0" lang="en-US" sz="235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 name="Text 16">
              <a:extLst>
                <a:ext uri="{FF2B5EF4-FFF2-40B4-BE49-F238E27FC236}">
                  <a16:creationId xmlns:a16="http://schemas.microsoft.com/office/drawing/2014/main" id="{2771D688-1383-6F82-0998-868296F92F22}"/>
                </a:ext>
              </a:extLst>
            </p:cNvPr>
            <p:cNvSpPr/>
            <p:nvPr/>
          </p:nvSpPr>
          <p:spPr>
            <a:xfrm>
              <a:off x="9030887" y="4692938"/>
              <a:ext cx="3376647" cy="286940"/>
            </a:xfrm>
            <a:prstGeom prst="rect">
              <a:avLst/>
            </a:prstGeom>
            <a:noFill/>
            <a:ln/>
          </p:spPr>
          <p:txBody>
            <a:bodyPr wrap="none" lIns="0" tIns="0" rIns="0" bIns="0" rtlCol="0" anchor="t"/>
            <a:lstStyle/>
            <a:p>
              <a:pPr>
                <a:lnSpc>
                  <a:spcPts val="2450"/>
                </a:lnSpc>
              </a:pPr>
              <a:r>
                <a:rPr lang="en-IN" sz="1950" b="1" kern="0" spc="-20" dirty="0">
                  <a:solidFill>
                    <a:srgbClr val="3D3838"/>
                  </a:solidFill>
                  <a:latin typeface="Montserrat Bold" pitchFamily="34" charset="0"/>
                </a:rPr>
                <a:t>📅 Monthly Posting Trend</a:t>
              </a:r>
              <a:endParaRPr lang="en-US" sz="1950" b="1" kern="0" spc="-20" dirty="0">
                <a:solidFill>
                  <a:srgbClr val="3D3838"/>
                </a:solidFill>
                <a:latin typeface="Montserrat Bold" pitchFamily="34" charset="0"/>
              </a:endParaRPr>
            </a:p>
          </p:txBody>
        </p:sp>
        <p:sp>
          <p:nvSpPr>
            <p:cNvPr id="22" name="Text 17">
              <a:extLst>
                <a:ext uri="{FF2B5EF4-FFF2-40B4-BE49-F238E27FC236}">
                  <a16:creationId xmlns:a16="http://schemas.microsoft.com/office/drawing/2014/main" id="{CF73BCBE-63FC-AE9A-91E2-3609CB286C67}"/>
                </a:ext>
              </a:extLst>
            </p:cNvPr>
            <p:cNvSpPr/>
            <p:nvPr/>
          </p:nvSpPr>
          <p:spPr>
            <a:xfrm>
              <a:off x="9030887" y="5179043"/>
              <a:ext cx="5164615" cy="663265"/>
            </a:xfrm>
            <a:prstGeom prst="rect">
              <a:avLst/>
            </a:prstGeom>
            <a:noFill/>
            <a:ln/>
          </p:spPr>
          <p:txBody>
            <a:bodyPr wrap="none" lIns="0" tIns="0" rIns="0" bIns="0" rtlCol="0" anchor="t"/>
            <a:lstStyle/>
            <a:p>
              <a:pPr marL="285750" indent="-285750">
                <a:buFont typeface="Wingdings" panose="05000000000000000000" pitchFamily="2" charset="2"/>
                <a:buChar char="q"/>
              </a:pPr>
              <a:r>
                <a:rPr lang="en-IN" sz="1400" dirty="0">
                  <a:latin typeface="Tw Cen MT" panose="020B0602020104020603" pitchFamily="34" charset="0"/>
                </a:rPr>
                <a:t>Grouped job posts by </a:t>
              </a:r>
              <a:r>
                <a:rPr lang="en-IN" sz="1400" b="1" dirty="0">
                  <a:latin typeface="Tw Cen MT" panose="020B0602020104020603" pitchFamily="34" charset="0"/>
                </a:rPr>
                <a:t>month</a:t>
              </a:r>
              <a:r>
                <a:rPr lang="en-IN" sz="1400" dirty="0">
                  <a:latin typeface="Tw Cen MT" panose="020B0602020104020603" pitchFamily="34" charset="0"/>
                </a:rPr>
                <a:t> to see job flow</a:t>
              </a:r>
            </a:p>
            <a:p>
              <a:pPr marL="285750" indent="-285750">
                <a:buFont typeface="Wingdings" panose="05000000000000000000" pitchFamily="2" charset="2"/>
                <a:buChar char="q"/>
              </a:pPr>
              <a:r>
                <a:rPr lang="en-IN" sz="1400" dirty="0">
                  <a:latin typeface="Tw Cen MT" panose="020B0602020104020603" pitchFamily="34" charset="0"/>
                </a:rPr>
                <a:t>Created line charts to show </a:t>
              </a:r>
              <a:r>
                <a:rPr lang="en-IN" sz="1400" b="1" dirty="0">
                  <a:latin typeface="Tw Cen MT" panose="020B0602020104020603" pitchFamily="34" charset="0"/>
                </a:rPr>
                <a:t>posting volume changes</a:t>
              </a:r>
              <a:endParaRPr lang="en-IN" sz="1400" dirty="0">
                <a:latin typeface="Tw Cen MT" panose="020B0602020104020603" pitchFamily="34" charset="0"/>
              </a:endParaRPr>
            </a:p>
            <a:p>
              <a:pPr marL="285750" indent="-285750">
                <a:buFont typeface="Wingdings" panose="05000000000000000000" pitchFamily="2" charset="2"/>
                <a:buChar char="q"/>
              </a:pPr>
              <a:r>
                <a:rPr lang="en-IN" sz="1400" dirty="0">
                  <a:latin typeface="Tw Cen MT" panose="020B0602020104020603" pitchFamily="34" charset="0"/>
                </a:rPr>
                <a:t>Data is limited to 2 months, so trend scope is small</a:t>
              </a:r>
            </a:p>
          </p:txBody>
        </p:sp>
        <p:sp>
          <p:nvSpPr>
            <p:cNvPr id="23" name="Shape 14">
              <a:extLst>
                <a:ext uri="{FF2B5EF4-FFF2-40B4-BE49-F238E27FC236}">
                  <a16:creationId xmlns:a16="http://schemas.microsoft.com/office/drawing/2014/main" id="{5D565987-7DB6-C593-CF84-3DDF36982215}"/>
                </a:ext>
              </a:extLst>
            </p:cNvPr>
            <p:cNvSpPr/>
            <p:nvPr/>
          </p:nvSpPr>
          <p:spPr>
            <a:xfrm>
              <a:off x="7563739" y="6312147"/>
              <a:ext cx="498277" cy="498277"/>
            </a:xfrm>
            <a:prstGeom prst="roundRect">
              <a:avLst>
                <a:gd name="adj" fmla="val 6667"/>
              </a:avLst>
            </a:prstGeom>
            <a:solidFill>
              <a:schemeClr val="accent1"/>
            </a:solidFill>
            <a:ln/>
            <a:effectLst>
              <a:glow rad="50800">
                <a:schemeClr val="accent1">
                  <a:alpha val="40000"/>
                </a:schemeClr>
              </a:glow>
              <a:outerShdw blurRad="50800" dist="50800" dir="5400000" sx="113000" sy="113000" algn="ctr" rotWithShape="0">
                <a:srgbClr val="000000">
                  <a:alpha val="43137"/>
                </a:srgbClr>
              </a:outerShdw>
              <a:reflection stA="45000" endPos="43000" dist="50800" dir="5400000" sy="-100000" algn="bl" rotWithShape="0"/>
            </a:effectLst>
          </p:spPr>
        </p:sp>
        <p:sp>
          <p:nvSpPr>
            <p:cNvPr id="24" name="Text 15">
              <a:extLst>
                <a:ext uri="{FF2B5EF4-FFF2-40B4-BE49-F238E27FC236}">
                  <a16:creationId xmlns:a16="http://schemas.microsoft.com/office/drawing/2014/main" id="{89BC3AD5-A0F8-DA31-24C9-7669E416C1E5}"/>
                </a:ext>
              </a:extLst>
            </p:cNvPr>
            <p:cNvSpPr/>
            <p:nvPr/>
          </p:nvSpPr>
          <p:spPr>
            <a:xfrm>
              <a:off x="7694827" y="6410254"/>
              <a:ext cx="175736" cy="302062"/>
            </a:xfrm>
            <a:prstGeom prst="rect">
              <a:avLst/>
            </a:prstGeom>
            <a:noFill/>
            <a:ln/>
          </p:spPr>
          <p:txBody>
            <a:bodyPr wrap="none" lIns="0" tIns="0" rIns="0" bIns="0" rtlCol="0" anchor="t"/>
            <a:lstStyle/>
            <a:p>
              <a:pPr marL="0" marR="0" lvl="0" indent="0" algn="ctr" defTabSz="914400" rtl="0" eaLnBrk="1" fontAlgn="auto" latinLnBrk="0" hangingPunct="1">
                <a:lnSpc>
                  <a:spcPts val="2350"/>
                </a:lnSpc>
                <a:spcBef>
                  <a:spcPts val="0"/>
                </a:spcBef>
                <a:spcAft>
                  <a:spcPts val="0"/>
                </a:spcAft>
                <a:buClrTx/>
                <a:buSzTx/>
                <a:buFontTx/>
                <a:buNone/>
                <a:tabLst/>
                <a:defRPr/>
              </a:pPr>
              <a:r>
                <a:rPr kumimoji="0" lang="en-US" sz="2350" b="1" i="0" u="none" strike="noStrike" kern="0" cap="none" spc="-24" normalizeH="0" baseline="0" noProof="0" dirty="0">
                  <a:ln>
                    <a:noFill/>
                  </a:ln>
                  <a:solidFill>
                    <a:prstClr val="white"/>
                  </a:solidFill>
                  <a:effectLst/>
                  <a:uLnTx/>
                  <a:uFillTx/>
                  <a:latin typeface="Montserrat Bold" pitchFamily="34" charset="0"/>
                  <a:ea typeface="Montserrat Bold" pitchFamily="34" charset="-122"/>
                  <a:cs typeface="Montserrat Bold" pitchFamily="34" charset="-120"/>
                </a:rPr>
                <a:t>4</a:t>
              </a:r>
              <a:endParaRPr kumimoji="0" lang="en-US" sz="235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5" name="Text 16">
              <a:extLst>
                <a:ext uri="{FF2B5EF4-FFF2-40B4-BE49-F238E27FC236}">
                  <a16:creationId xmlns:a16="http://schemas.microsoft.com/office/drawing/2014/main" id="{02DAA508-C056-3500-EE3B-477988390A2C}"/>
                </a:ext>
              </a:extLst>
            </p:cNvPr>
            <p:cNvSpPr/>
            <p:nvPr/>
          </p:nvSpPr>
          <p:spPr>
            <a:xfrm>
              <a:off x="9030887" y="6259025"/>
              <a:ext cx="5208564" cy="290834"/>
            </a:xfrm>
            <a:prstGeom prst="rect">
              <a:avLst/>
            </a:prstGeom>
            <a:noFill/>
            <a:ln/>
          </p:spPr>
          <p:txBody>
            <a:bodyPr wrap="none" lIns="0" tIns="0" rIns="0" bIns="0" rtlCol="0" anchor="t"/>
            <a:lstStyle/>
            <a:p>
              <a:pPr>
                <a:lnSpc>
                  <a:spcPts val="2450"/>
                </a:lnSpc>
              </a:pPr>
              <a:r>
                <a:rPr lang="en-IN" sz="1950" b="1" kern="0" spc="-20" dirty="0">
                  <a:solidFill>
                    <a:srgbClr val="3D3838"/>
                  </a:solidFill>
                  <a:latin typeface="Montserrat Bold" pitchFamily="34" charset="0"/>
                </a:rPr>
                <a:t>🤝 Basic Job Recommender (Prototype)</a:t>
              </a:r>
              <a:endParaRPr lang="en-US" sz="1950" b="1" kern="0" spc="-20" dirty="0">
                <a:solidFill>
                  <a:srgbClr val="3D3838"/>
                </a:solidFill>
                <a:latin typeface="Montserrat Bold" pitchFamily="34" charset="0"/>
              </a:endParaRPr>
            </a:p>
          </p:txBody>
        </p:sp>
        <p:sp>
          <p:nvSpPr>
            <p:cNvPr id="26" name="Text 17">
              <a:extLst>
                <a:ext uri="{FF2B5EF4-FFF2-40B4-BE49-F238E27FC236}">
                  <a16:creationId xmlns:a16="http://schemas.microsoft.com/office/drawing/2014/main" id="{512835A5-D707-13E7-01C9-177507825532}"/>
                </a:ext>
              </a:extLst>
            </p:cNvPr>
            <p:cNvSpPr/>
            <p:nvPr/>
          </p:nvSpPr>
          <p:spPr>
            <a:xfrm>
              <a:off x="9030887" y="6746828"/>
              <a:ext cx="4989909" cy="739739"/>
            </a:xfrm>
            <a:prstGeom prst="rect">
              <a:avLst/>
            </a:prstGeom>
            <a:noFill/>
            <a:ln/>
          </p:spPr>
          <p:txBody>
            <a:bodyPr wrap="none" lIns="0" tIns="0" rIns="0" bIns="0" rtlCol="0" anchor="t"/>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Built a simple system to </a:t>
              </a:r>
              <a:r>
                <a:rPr kumimoji="0" lang="en-US" altLang="en-US" sz="1400" b="1" i="0" u="none" strike="noStrike" cap="none" normalizeH="0" baseline="0" dirty="0">
                  <a:ln>
                    <a:noFill/>
                  </a:ln>
                  <a:solidFill>
                    <a:schemeClr val="tx1"/>
                  </a:solidFill>
                  <a:effectLst/>
                  <a:latin typeface="Tw Cen MT" panose="020B0602020104020603" pitchFamily="34" charset="0"/>
                </a:rPr>
                <a:t>match skills to jobs</a:t>
              </a:r>
              <a:r>
                <a:rPr kumimoji="0" lang="en-US" altLang="en-US" sz="1400" b="0" i="0" u="none" strike="noStrike" cap="none" normalizeH="0" baseline="0" dirty="0">
                  <a:ln>
                    <a:noFill/>
                  </a:ln>
                  <a:solidFill>
                    <a:schemeClr val="tx1"/>
                  </a:solidFill>
                  <a:effectLst/>
                  <a:latin typeface="Tw Cen MT" panose="020B0602020104020603" pitchFamily="34" charset="0"/>
                </a:rPr>
                <a:t> by title</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Example: Input "Data Engineer" → returns all matching job titles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Early version worked well; can be improved using </a:t>
              </a:r>
              <a:r>
                <a:rPr kumimoji="0" lang="en-US" altLang="en-US" sz="1400" b="1" i="0" u="none" strike="noStrike" cap="none" normalizeH="0" baseline="0" dirty="0">
                  <a:ln>
                    <a:noFill/>
                  </a:ln>
                  <a:solidFill>
                    <a:schemeClr val="tx1"/>
                  </a:solidFill>
                  <a:effectLst/>
                  <a:latin typeface="Tw Cen MT" panose="020B0602020104020603" pitchFamily="34" charset="0"/>
                </a:rPr>
                <a:t>NLP techniques</a:t>
              </a:r>
              <a:endParaRPr kumimoji="0" lang="en-US" altLang="en-US" sz="1400" b="0" i="0" u="none" strike="noStrike" cap="none" normalizeH="0" baseline="0" dirty="0">
                <a:ln>
                  <a:noFill/>
                </a:ln>
                <a:solidFill>
                  <a:schemeClr val="tx1"/>
                </a:solidFill>
                <a:effectLst/>
                <a:latin typeface="Tw Cen MT" panose="020B0602020104020603" pitchFamily="34" charset="0"/>
              </a:endParaRPr>
            </a:p>
          </p:txBody>
        </p:sp>
        <p:pic>
          <p:nvPicPr>
            <p:cNvPr id="2053" name="Picture 5">
              <a:extLst>
                <a:ext uri="{FF2B5EF4-FFF2-40B4-BE49-F238E27FC236}">
                  <a16:creationId xmlns:a16="http://schemas.microsoft.com/office/drawing/2014/main" id="{C434B88A-6922-A01A-BEFB-E71C04FB1A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698" y="1407930"/>
              <a:ext cx="4260101" cy="2777042"/>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rgbClr val="FFFFFF"/>
                  </a:solidFill>
                </a14:hiddenFill>
              </a:ext>
            </a:extLst>
          </p:spPr>
        </p:pic>
        <p:pic>
          <p:nvPicPr>
            <p:cNvPr id="2055" name="Picture 7">
              <a:extLst>
                <a:ext uri="{FF2B5EF4-FFF2-40B4-BE49-F238E27FC236}">
                  <a16:creationId xmlns:a16="http://schemas.microsoft.com/office/drawing/2014/main" id="{28945E7A-2514-1B8C-1023-5622E69B03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42396" y="4800890"/>
              <a:ext cx="4295022" cy="2777042"/>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rgbClr val="FFFFFF"/>
                  </a:solidFill>
                </a14:hiddenFill>
              </a:ext>
            </a:extLst>
          </p:spPr>
        </p:pic>
        <p:pic>
          <p:nvPicPr>
            <p:cNvPr id="2057" name="Picture 9">
              <a:extLst>
                <a:ext uri="{FF2B5EF4-FFF2-40B4-BE49-F238E27FC236}">
                  <a16:creationId xmlns:a16="http://schemas.microsoft.com/office/drawing/2014/main" id="{293C20B2-684C-9792-F347-19053181F8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02208" y="1472178"/>
              <a:ext cx="3753380" cy="2642622"/>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6767633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1BE42B58-E34F-AD3E-1EAA-2106F6005082}"/>
              </a:ext>
            </a:extLst>
          </p:cNvPr>
          <p:cNvGrpSpPr/>
          <p:nvPr/>
        </p:nvGrpSpPr>
        <p:grpSpPr>
          <a:xfrm>
            <a:off x="56200" y="12169"/>
            <a:ext cx="14477382" cy="7455100"/>
            <a:chOff x="56200" y="12169"/>
            <a:chExt cx="14477382" cy="7455100"/>
          </a:xfrm>
        </p:grpSpPr>
        <p:sp>
          <p:nvSpPr>
            <p:cNvPr id="3" name="Rounded Rectangle 2"/>
            <p:cNvSpPr/>
            <p:nvPr/>
          </p:nvSpPr>
          <p:spPr>
            <a:xfrm>
              <a:off x="223345" y="1184392"/>
              <a:ext cx="743221" cy="743221"/>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US" sz="1080" dirty="0">
                <a:solidFill>
                  <a:prstClr val="white"/>
                </a:solidFill>
                <a:latin typeface="Open Sans" panose="020B0606030504020204" pitchFamily="34" charset="0"/>
                <a:ea typeface="Open Sans" panose="020B0606030504020204" pitchFamily="34" charset="0"/>
                <a:cs typeface="Open Sans" panose="020B0606030504020204" pitchFamily="34" charset="0"/>
              </a:endParaRPr>
            </a:p>
          </p:txBody>
        </p:sp>
        <p:sp>
          <p:nvSpPr>
            <p:cNvPr id="4" name="Rounded Rectangle 3"/>
            <p:cNvSpPr/>
            <p:nvPr/>
          </p:nvSpPr>
          <p:spPr>
            <a:xfrm>
              <a:off x="223344" y="3189064"/>
              <a:ext cx="746378" cy="743221"/>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US" sz="1080" dirty="0">
                <a:solidFill>
                  <a:prstClr val="white"/>
                </a:solidFill>
                <a:latin typeface="Open Sans" panose="020B0606030504020204" pitchFamily="34" charset="0"/>
                <a:ea typeface="Open Sans" panose="020B0606030504020204" pitchFamily="34" charset="0"/>
                <a:cs typeface="Open Sans" panose="020B0606030504020204" pitchFamily="34" charset="0"/>
              </a:endParaRPr>
            </a:p>
          </p:txBody>
        </p:sp>
        <p:sp>
          <p:nvSpPr>
            <p:cNvPr id="8" name="TextBox 7"/>
            <p:cNvSpPr txBox="1"/>
            <p:nvPr/>
          </p:nvSpPr>
          <p:spPr>
            <a:xfrm>
              <a:off x="406467" y="1352896"/>
              <a:ext cx="387927" cy="406265"/>
            </a:xfrm>
            <a:prstGeom prst="rect">
              <a:avLst/>
            </a:prstGeom>
            <a:noFill/>
          </p:spPr>
          <p:txBody>
            <a:bodyPr wrap="none" lIns="0" tIns="0" rIns="0" bIns="0" rtlCol="0">
              <a:spAutoFit/>
            </a:bodyPr>
            <a:lstStyle/>
            <a:p>
              <a:pPr defTabSz="1097280"/>
              <a:r>
                <a:rPr lang="en-US" sz="2640" b="1" dirty="0">
                  <a:solidFill>
                    <a:prstClr val="white"/>
                  </a:solidFill>
                  <a:latin typeface="Open Sans" panose="020B0606030504020204" pitchFamily="34" charset="0"/>
                  <a:ea typeface="Open Sans" panose="020B0606030504020204" pitchFamily="34" charset="0"/>
                  <a:cs typeface="Open Sans" panose="020B0606030504020204" pitchFamily="34" charset="0"/>
                </a:rPr>
                <a:t>01</a:t>
              </a:r>
            </a:p>
          </p:txBody>
        </p:sp>
        <p:sp>
          <p:nvSpPr>
            <p:cNvPr id="9" name="TextBox 8"/>
            <p:cNvSpPr txBox="1"/>
            <p:nvPr/>
          </p:nvSpPr>
          <p:spPr>
            <a:xfrm>
              <a:off x="406466" y="3357568"/>
              <a:ext cx="389575" cy="406265"/>
            </a:xfrm>
            <a:prstGeom prst="rect">
              <a:avLst/>
            </a:prstGeom>
            <a:noFill/>
          </p:spPr>
          <p:txBody>
            <a:bodyPr wrap="square" lIns="0" tIns="0" rIns="0" bIns="0" rtlCol="0">
              <a:spAutoFit/>
            </a:bodyPr>
            <a:lstStyle/>
            <a:p>
              <a:pPr defTabSz="1097280"/>
              <a:r>
                <a:rPr lang="en-US" sz="2640" b="1" dirty="0">
                  <a:solidFill>
                    <a:prstClr val="white"/>
                  </a:solidFill>
                  <a:latin typeface="Open Sans" panose="020B0606030504020204" pitchFamily="34" charset="0"/>
                  <a:ea typeface="Open Sans" panose="020B0606030504020204" pitchFamily="34" charset="0"/>
                  <a:cs typeface="Open Sans" panose="020B0606030504020204" pitchFamily="34" charset="0"/>
                </a:rPr>
                <a:t>02</a:t>
              </a:r>
            </a:p>
          </p:txBody>
        </p:sp>
        <p:sp>
          <p:nvSpPr>
            <p:cNvPr id="10" name="TextBox 9"/>
            <p:cNvSpPr txBox="1"/>
            <p:nvPr/>
          </p:nvSpPr>
          <p:spPr>
            <a:xfrm>
              <a:off x="643142" y="6069116"/>
              <a:ext cx="387927" cy="406265"/>
            </a:xfrm>
            <a:prstGeom prst="rect">
              <a:avLst/>
            </a:prstGeom>
            <a:noFill/>
          </p:spPr>
          <p:txBody>
            <a:bodyPr wrap="none" lIns="0" tIns="0" rIns="0" bIns="0" rtlCol="0">
              <a:spAutoFit/>
            </a:bodyPr>
            <a:lstStyle/>
            <a:p>
              <a:pPr defTabSz="1097280"/>
              <a:r>
                <a:rPr lang="en-US" sz="2640" b="1" dirty="0">
                  <a:solidFill>
                    <a:prstClr val="white"/>
                  </a:solidFill>
                  <a:latin typeface="Open Sans" panose="020B0606030504020204" pitchFamily="34" charset="0"/>
                  <a:ea typeface="Open Sans" panose="020B0606030504020204" pitchFamily="34" charset="0"/>
                  <a:cs typeface="Open Sans" panose="020B0606030504020204" pitchFamily="34" charset="0"/>
                </a:rPr>
                <a:t>03</a:t>
              </a:r>
            </a:p>
          </p:txBody>
        </p:sp>
        <p:sp>
          <p:nvSpPr>
            <p:cNvPr id="12" name="TextBox 11"/>
            <p:cNvSpPr txBox="1"/>
            <p:nvPr/>
          </p:nvSpPr>
          <p:spPr>
            <a:xfrm>
              <a:off x="1111686" y="1214631"/>
              <a:ext cx="3496150" cy="307777"/>
            </a:xfrm>
            <a:prstGeom prst="rect">
              <a:avLst/>
            </a:prstGeom>
            <a:noFill/>
          </p:spPr>
          <p:txBody>
            <a:bodyPr wrap="none" lIns="0" tIns="0" rIns="0" bIns="0" rtlCol="0">
              <a:spAutoFit/>
            </a:bodyPr>
            <a:lstStyle/>
            <a:p>
              <a:pPr defTabSz="1097280"/>
              <a:r>
                <a:rPr lang="en-IN" sz="2000" dirty="0">
                  <a:latin typeface="Black Ops One" panose="02000000000000000000" pitchFamily="2" charset="0"/>
                </a:rPr>
                <a:t>✅ Missing Value Cleanup</a:t>
              </a:r>
              <a:endParaRPr lang="en-US" sz="2000" b="1" dirty="0">
                <a:solidFill>
                  <a:prstClr val="black">
                    <a:lumMod val="85000"/>
                    <a:lumOff val="15000"/>
                  </a:prstClr>
                </a:solidFill>
                <a:latin typeface="Black Ops One" panose="02000000000000000000" pitchFamily="2" charset="0"/>
                <a:ea typeface="Open Sans" panose="020B0606030504020204" pitchFamily="34" charset="0"/>
                <a:cs typeface="Open Sans" panose="020B0606030504020204" pitchFamily="34" charset="0"/>
              </a:endParaRPr>
            </a:p>
          </p:txBody>
        </p:sp>
        <p:sp>
          <p:nvSpPr>
            <p:cNvPr id="13" name="TextBox 12"/>
            <p:cNvSpPr txBox="1"/>
            <p:nvPr/>
          </p:nvSpPr>
          <p:spPr>
            <a:xfrm flipH="1">
              <a:off x="1418359" y="1682104"/>
              <a:ext cx="6240857" cy="984885"/>
            </a:xfrm>
            <a:prstGeom prst="rect">
              <a:avLst/>
            </a:prstGeom>
            <a:noFill/>
          </p:spPr>
          <p:txBody>
            <a:bodyPr wrap="square" lIns="0" tIns="0" rIns="0" bIns="0" rtlCol="0">
              <a:spAutoFit/>
            </a:bodyPr>
            <a:lstStyle/>
            <a:p>
              <a:pPr marL="285750" indent="-285750" defTabSz="1097280">
                <a:buFont typeface="Wingdings" panose="05000000000000000000" pitchFamily="2" charset="2"/>
                <a:buChar char="v"/>
              </a:pPr>
              <a:r>
                <a:rPr lang="en-IN" sz="1600" dirty="0">
                  <a:solidFill>
                    <a:prstClr val="black">
                      <a:lumMod val="85000"/>
                      <a:lumOff val="15000"/>
                    </a:prstClr>
                  </a:solidFill>
                  <a:latin typeface="Tw Cen MT" panose="020B0602020104020603" pitchFamily="34" charset="0"/>
                  <a:ea typeface="Open Sans" panose="020B0606030504020204" pitchFamily="34" charset="0"/>
                  <a:cs typeface="Open Sans" panose="020B0606030504020204" pitchFamily="34" charset="0"/>
                </a:rPr>
                <a:t>Dropped rows with missing title or link — critical fields</a:t>
              </a:r>
            </a:p>
            <a:p>
              <a:pPr marL="285750" indent="-285750" defTabSz="1097280">
                <a:buFont typeface="Wingdings" panose="05000000000000000000" pitchFamily="2" charset="2"/>
                <a:buChar char="v"/>
              </a:pPr>
              <a:r>
                <a:rPr lang="en-IN" sz="1600" dirty="0">
                  <a:solidFill>
                    <a:prstClr val="black">
                      <a:lumMod val="85000"/>
                      <a:lumOff val="15000"/>
                    </a:prstClr>
                  </a:solidFill>
                  <a:latin typeface="Tw Cen MT" panose="020B0602020104020603" pitchFamily="34" charset="0"/>
                  <a:ea typeface="Open Sans" panose="020B0606030504020204" pitchFamily="34" charset="0"/>
                  <a:cs typeface="Open Sans" panose="020B0606030504020204" pitchFamily="34" charset="0"/>
                </a:rPr>
                <a:t>Filled missing hourly_low, hourly_high, and budget with 0💰</a:t>
              </a:r>
            </a:p>
            <a:p>
              <a:pPr marL="285750" indent="-285750" defTabSz="1097280">
                <a:buFont typeface="Wingdings" panose="05000000000000000000" pitchFamily="2" charset="2"/>
                <a:buChar char="v"/>
              </a:pPr>
              <a:r>
                <a:rPr lang="en-IN" sz="1600" dirty="0">
                  <a:solidFill>
                    <a:prstClr val="black">
                      <a:lumMod val="85000"/>
                      <a:lumOff val="15000"/>
                    </a:prstClr>
                  </a:solidFill>
                  <a:latin typeface="Tw Cen MT" panose="020B0602020104020603" pitchFamily="34" charset="0"/>
                  <a:ea typeface="Open Sans" panose="020B0606030504020204" pitchFamily="34" charset="0"/>
                  <a:cs typeface="Open Sans" panose="020B0606030504020204" pitchFamily="34" charset="0"/>
                </a:rPr>
                <a:t>Replaced blank country entries with 'Other’ 🌍</a:t>
              </a:r>
            </a:p>
            <a:p>
              <a:pPr marL="285750" indent="-285750" defTabSz="1097280">
                <a:buFont typeface="Wingdings" panose="05000000000000000000" pitchFamily="2" charset="2"/>
                <a:buChar char="v"/>
              </a:pPr>
              <a:r>
                <a:rPr lang="en-IN" sz="1600" dirty="0">
                  <a:solidFill>
                    <a:prstClr val="black">
                      <a:lumMod val="85000"/>
                      <a:lumOff val="15000"/>
                    </a:prstClr>
                  </a:solidFill>
                  <a:latin typeface="Tw Cen MT" panose="020B0602020104020603" pitchFamily="34" charset="0"/>
                  <a:ea typeface="Open Sans" panose="020B0606030504020204" pitchFamily="34" charset="0"/>
                  <a:cs typeface="Open Sans" panose="020B0606030504020204" pitchFamily="34" charset="0"/>
                </a:rPr>
                <a:t>➡️ Result: No missing values left in the dataset! 😌</a:t>
              </a:r>
              <a:endParaRPr lang="en-US" sz="2000" dirty="0">
                <a:solidFill>
                  <a:prstClr val="black">
                    <a:lumMod val="85000"/>
                    <a:lumOff val="15000"/>
                  </a:prstClr>
                </a:solidFill>
                <a:latin typeface="Tw Cen MT" panose="020B0602020104020603" pitchFamily="34" charset="0"/>
                <a:ea typeface="Open Sans" panose="020B0606030504020204" pitchFamily="34" charset="0"/>
                <a:cs typeface="Open Sans" panose="020B0606030504020204" pitchFamily="34" charset="0"/>
              </a:endParaRPr>
            </a:p>
          </p:txBody>
        </p:sp>
        <p:sp>
          <p:nvSpPr>
            <p:cNvPr id="24" name="TextBox 23">
              <a:extLst>
                <a:ext uri="{FF2B5EF4-FFF2-40B4-BE49-F238E27FC236}">
                  <a16:creationId xmlns:a16="http://schemas.microsoft.com/office/drawing/2014/main" id="{FEC756A8-A1CC-FCAE-753C-1F39BCC5A058}"/>
                </a:ext>
              </a:extLst>
            </p:cNvPr>
            <p:cNvSpPr txBox="1"/>
            <p:nvPr/>
          </p:nvSpPr>
          <p:spPr>
            <a:xfrm>
              <a:off x="56200" y="12169"/>
              <a:ext cx="14477382" cy="707886"/>
            </a:xfrm>
            <a:prstGeom prst="rect">
              <a:avLst/>
            </a:prstGeom>
            <a:noFill/>
          </p:spPr>
          <p:txBody>
            <a:bodyPr wrap="square" rtlCol="0">
              <a:sp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lt-LT" sz="4000" b="0" i="0" u="none" strike="noStrike" kern="1200" cap="none" spc="0" normalizeH="0" baseline="0" noProof="0" dirty="0">
                  <a:ln>
                    <a:noFill/>
                  </a:ln>
                  <a:solidFill>
                    <a:srgbClr val="00B0F0"/>
                  </a:solidFill>
                  <a:effectLst/>
                  <a:uLnTx/>
                  <a:uFillTx/>
                  <a:latin typeface="Russo One" panose="020B0604020202020204" charset="0"/>
                  <a:ea typeface="+mn-ea"/>
                  <a:cs typeface="+mn-cs"/>
                </a:rPr>
                <a:t>📊 Task </a:t>
              </a:r>
              <a:r>
                <a:rPr kumimoji="0" lang="en-IN" sz="4000" b="0" i="0" u="none" strike="noStrike" kern="1200" cap="none" spc="0" normalizeH="0" baseline="0" noProof="0" dirty="0">
                  <a:ln>
                    <a:noFill/>
                  </a:ln>
                  <a:solidFill>
                    <a:srgbClr val="00B0F0"/>
                  </a:solidFill>
                  <a:effectLst/>
                  <a:uLnTx/>
                  <a:uFillTx/>
                  <a:latin typeface="Russo One" panose="020B0604020202020204" charset="0"/>
                  <a:ea typeface="+mn-ea"/>
                  <a:cs typeface="+mn-cs"/>
                </a:rPr>
                <a:t>1</a:t>
              </a:r>
              <a:r>
                <a:rPr kumimoji="0" lang="lt-LT" sz="4000" b="0" i="0" u="none" strike="noStrike" kern="1200" cap="none" spc="0" normalizeH="0" baseline="0" noProof="0" dirty="0">
                  <a:ln>
                    <a:noFill/>
                  </a:ln>
                  <a:solidFill>
                    <a:srgbClr val="00B0F0"/>
                  </a:solidFill>
                  <a:effectLst/>
                  <a:uLnTx/>
                  <a:uFillTx/>
                  <a:latin typeface="Russo One" panose="020B0604020202020204" charset="0"/>
                  <a:ea typeface="+mn-ea"/>
                  <a:cs typeface="+mn-cs"/>
                </a:rPr>
                <a:t> – Job Titles &amp; Budget Analysis</a:t>
              </a:r>
            </a:p>
          </p:txBody>
        </p:sp>
        <p:sp>
          <p:nvSpPr>
            <p:cNvPr id="26" name="TextBox 25">
              <a:extLst>
                <a:ext uri="{FF2B5EF4-FFF2-40B4-BE49-F238E27FC236}">
                  <a16:creationId xmlns:a16="http://schemas.microsoft.com/office/drawing/2014/main" id="{056CFAEE-7083-E0F3-29E6-A9DB3E889B3A}"/>
                </a:ext>
              </a:extLst>
            </p:cNvPr>
            <p:cNvSpPr txBox="1"/>
            <p:nvPr/>
          </p:nvSpPr>
          <p:spPr>
            <a:xfrm>
              <a:off x="1157432" y="3201488"/>
              <a:ext cx="6616053" cy="369332"/>
            </a:xfrm>
            <a:prstGeom prst="rect">
              <a:avLst/>
            </a:prstGeom>
            <a:noFill/>
          </p:spPr>
          <p:txBody>
            <a:bodyPr wrap="square" lIns="0" tIns="0" rIns="0" bIns="0" rtlCol="0">
              <a:spAutoFit/>
            </a:bodyPr>
            <a:lstStyle/>
            <a:p>
              <a:pPr defTabSz="1097280"/>
              <a:r>
                <a:rPr lang="en-IN" sz="2400" dirty="0">
                  <a:latin typeface="Black Ops One" panose="02000000000000000000" pitchFamily="2" charset="0"/>
                </a:rPr>
                <a:t>🔍 Keyword Extraction from Titles</a:t>
              </a:r>
              <a:endParaRPr lang="en-US" sz="2400" b="1" dirty="0">
                <a:solidFill>
                  <a:prstClr val="black">
                    <a:lumMod val="85000"/>
                    <a:lumOff val="15000"/>
                  </a:prstClr>
                </a:solidFill>
                <a:latin typeface="Black Ops One" panose="02000000000000000000" pitchFamily="2" charset="0"/>
                <a:ea typeface="Open Sans" panose="020B0606030504020204" pitchFamily="34" charset="0"/>
                <a:cs typeface="Open Sans" panose="020B0606030504020204" pitchFamily="34" charset="0"/>
              </a:endParaRPr>
            </a:p>
          </p:txBody>
        </p:sp>
        <p:sp>
          <p:nvSpPr>
            <p:cNvPr id="27" name="TextBox 26">
              <a:extLst>
                <a:ext uri="{FF2B5EF4-FFF2-40B4-BE49-F238E27FC236}">
                  <a16:creationId xmlns:a16="http://schemas.microsoft.com/office/drawing/2014/main" id="{D3298B80-A2C5-00E4-B20A-844F67F7AC76}"/>
                </a:ext>
              </a:extLst>
            </p:cNvPr>
            <p:cNvSpPr txBox="1"/>
            <p:nvPr/>
          </p:nvSpPr>
          <p:spPr>
            <a:xfrm flipH="1">
              <a:off x="1430661" y="3733784"/>
              <a:ext cx="6616053" cy="2215991"/>
            </a:xfrm>
            <a:prstGeom prst="rect">
              <a:avLst/>
            </a:prstGeom>
            <a:noFill/>
          </p:spPr>
          <p:txBody>
            <a:bodyPr wrap="square" lIns="0" tIns="0" rIns="0" bIns="0" rtlCol="0">
              <a:spAutoFit/>
            </a:bodyPr>
            <a:lstStyle/>
            <a:p>
              <a:pPr marL="285750" indent="-285750" defTabSz="1097280">
                <a:buFont typeface="Wingdings" panose="05000000000000000000" pitchFamily="2" charset="2"/>
                <a:buChar char="v"/>
              </a:pPr>
              <a:r>
                <a:rPr lang="en-IN" sz="1600" dirty="0">
                  <a:solidFill>
                    <a:prstClr val="black">
                      <a:lumMod val="85000"/>
                      <a:lumOff val="15000"/>
                    </a:prstClr>
                  </a:solidFill>
                  <a:latin typeface="Tw Cen MT" panose="020B0602020104020603" pitchFamily="34" charset="0"/>
                  <a:ea typeface="Open Sans" panose="020B0606030504020204" pitchFamily="34" charset="0"/>
                  <a:cs typeface="Open Sans" panose="020B0606030504020204" pitchFamily="34" charset="0"/>
                </a:rPr>
                <a:t>Cleaned job titles using lemmatization and stopword removal</a:t>
              </a:r>
            </a:p>
            <a:p>
              <a:pPr marL="285750" indent="-285750" defTabSz="1097280">
                <a:buFont typeface="Wingdings" panose="05000000000000000000" pitchFamily="2" charset="2"/>
                <a:buChar char="v"/>
              </a:pPr>
              <a:r>
                <a:rPr lang="en-IN" sz="1600" dirty="0">
                  <a:solidFill>
                    <a:prstClr val="black">
                      <a:lumMod val="85000"/>
                      <a:lumOff val="15000"/>
                    </a:prstClr>
                  </a:solidFill>
                  <a:latin typeface="Tw Cen MT" panose="020B0602020104020603" pitchFamily="34" charset="0"/>
                  <a:ea typeface="Open Sans" panose="020B0606030504020204" pitchFamily="34" charset="0"/>
                  <a:cs typeface="Open Sans" panose="020B0606030504020204" pitchFamily="34" charset="0"/>
                </a:rPr>
                <a:t>Extracted keywords and calculated frequency using NLTK + Python 🧠</a:t>
              </a:r>
            </a:p>
            <a:p>
              <a:pPr marL="285750" indent="-285750" defTabSz="1097280">
                <a:buFont typeface="Wingdings" panose="05000000000000000000" pitchFamily="2" charset="2"/>
                <a:buChar char="v"/>
              </a:pPr>
              <a:r>
                <a:rPr lang="en-IN" sz="1600" dirty="0">
                  <a:solidFill>
                    <a:prstClr val="black">
                      <a:lumMod val="85000"/>
                      <a:lumOff val="15000"/>
                    </a:prstClr>
                  </a:solidFill>
                  <a:latin typeface="Tw Cen MT" panose="020B0602020104020603" pitchFamily="34" charset="0"/>
                  <a:ea typeface="Open Sans" panose="020B0606030504020204" pitchFamily="34" charset="0"/>
                  <a:cs typeface="Open Sans" panose="020B0606030504020204" pitchFamily="34" charset="0"/>
                </a:rPr>
                <a:t>Merged similar terms (e.g. "need" + "needed", "design" + "designer") for cleaner insights</a:t>
              </a:r>
            </a:p>
            <a:p>
              <a:pPr marL="285750" indent="-285750" defTabSz="1097280">
                <a:buFont typeface="Wingdings" panose="05000000000000000000" pitchFamily="2" charset="2"/>
                <a:buChar char="v"/>
              </a:pPr>
              <a:endParaRPr lang="en-IN" sz="1600" dirty="0">
                <a:solidFill>
                  <a:prstClr val="black">
                    <a:lumMod val="85000"/>
                    <a:lumOff val="15000"/>
                  </a:prstClr>
                </a:solidFill>
                <a:latin typeface="Tw Cen MT" panose="020B0602020104020603" pitchFamily="34" charset="0"/>
                <a:ea typeface="Open Sans" panose="020B0606030504020204" pitchFamily="34" charset="0"/>
                <a:cs typeface="Open Sans" panose="020B0606030504020204" pitchFamily="34" charset="0"/>
              </a:endParaRPr>
            </a:p>
            <a:p>
              <a:pPr marL="285750" indent="-285750" defTabSz="1097280">
                <a:buFont typeface="Wingdings" panose="05000000000000000000" pitchFamily="2" charset="2"/>
                <a:buChar char="v"/>
              </a:pPr>
              <a:r>
                <a:rPr lang="en-IN" sz="1600" dirty="0">
                  <a:solidFill>
                    <a:prstClr val="black">
                      <a:lumMod val="85000"/>
                      <a:lumOff val="15000"/>
                    </a:prstClr>
                  </a:solidFill>
                  <a:latin typeface="Tw Cen MT" panose="020B0602020104020603" pitchFamily="34" charset="0"/>
                  <a:ea typeface="Open Sans" panose="020B0606030504020204" pitchFamily="34" charset="0"/>
                  <a:cs typeface="Open Sans" panose="020B0606030504020204" pitchFamily="34" charset="0"/>
                </a:rPr>
                <a:t>📌 Top Keywords (Post-cleaning):</a:t>
              </a:r>
            </a:p>
            <a:p>
              <a:pPr marL="742950" lvl="1" indent="-285750" defTabSz="1097280">
                <a:buFont typeface="Courier New" panose="02070309020205020404" pitchFamily="49" charset="0"/>
                <a:buChar char="o"/>
              </a:pPr>
              <a:r>
                <a:rPr lang="en-IN" sz="1600" dirty="0">
                  <a:solidFill>
                    <a:prstClr val="black">
                      <a:lumMod val="85000"/>
                      <a:lumOff val="15000"/>
                    </a:prstClr>
                  </a:solidFill>
                  <a:latin typeface="Tw Cen MT" panose="020B0602020104020603" pitchFamily="34" charset="0"/>
                  <a:ea typeface="Open Sans" panose="020B0606030504020204" pitchFamily="34" charset="0"/>
                  <a:cs typeface="Open Sans" panose="020B0606030504020204" pitchFamily="34" charset="0"/>
                </a:rPr>
                <a:t>need – 28K+</a:t>
              </a:r>
            </a:p>
            <a:p>
              <a:pPr marL="742950" lvl="1" indent="-285750" defTabSz="1097280">
                <a:buFont typeface="Courier New" panose="02070309020205020404" pitchFamily="49" charset="0"/>
                <a:buChar char="o"/>
              </a:pPr>
              <a:r>
                <a:rPr lang="en-IN" sz="1600" dirty="0">
                  <a:solidFill>
                    <a:prstClr val="black">
                      <a:lumMod val="85000"/>
                      <a:lumOff val="15000"/>
                    </a:prstClr>
                  </a:solidFill>
                  <a:latin typeface="Tw Cen MT" panose="020B0602020104020603" pitchFamily="34" charset="0"/>
                  <a:ea typeface="Open Sans" panose="020B0606030504020204" pitchFamily="34" charset="0"/>
                  <a:cs typeface="Open Sans" panose="020B0606030504020204" pitchFamily="34" charset="0"/>
                </a:rPr>
                <a:t>design – 26K+</a:t>
              </a:r>
            </a:p>
            <a:p>
              <a:pPr marL="742950" lvl="1" indent="-285750" defTabSz="1097280">
                <a:buFont typeface="Courier New" panose="02070309020205020404" pitchFamily="49" charset="0"/>
                <a:buChar char="o"/>
              </a:pPr>
              <a:r>
                <a:rPr lang="en-IN" sz="1600" dirty="0">
                  <a:solidFill>
                    <a:prstClr val="black">
                      <a:lumMod val="85000"/>
                      <a:lumOff val="15000"/>
                    </a:prstClr>
                  </a:solidFill>
                  <a:latin typeface="Tw Cen MT" panose="020B0602020104020603" pitchFamily="34" charset="0"/>
                  <a:ea typeface="Open Sans" panose="020B0606030504020204" pitchFamily="34" charset="0"/>
                  <a:cs typeface="Open Sans" panose="020B0606030504020204" pitchFamily="34" charset="0"/>
                </a:rPr>
                <a:t>website, developer, expert, video, etc.</a:t>
              </a:r>
              <a:endParaRPr lang="en-US" sz="2000" dirty="0">
                <a:solidFill>
                  <a:prstClr val="black">
                    <a:lumMod val="85000"/>
                    <a:lumOff val="15000"/>
                  </a:prstClr>
                </a:solidFill>
                <a:latin typeface="Tw Cen MT" panose="020B0602020104020603" pitchFamily="34" charset="0"/>
                <a:ea typeface="Open Sans" panose="020B0606030504020204" pitchFamily="34" charset="0"/>
                <a:cs typeface="Open Sans" panose="020B0606030504020204" pitchFamily="34" charset="0"/>
              </a:endParaRPr>
            </a:p>
          </p:txBody>
        </p:sp>
        <p:sp>
          <p:nvSpPr>
            <p:cNvPr id="31" name="Rounded Rectangle 4">
              <a:extLst>
                <a:ext uri="{FF2B5EF4-FFF2-40B4-BE49-F238E27FC236}">
                  <a16:creationId xmlns:a16="http://schemas.microsoft.com/office/drawing/2014/main" id="{E93114AD-06A0-B9EF-2EEA-2C42AF5C8156}"/>
                </a:ext>
              </a:extLst>
            </p:cNvPr>
            <p:cNvSpPr/>
            <p:nvPr/>
          </p:nvSpPr>
          <p:spPr>
            <a:xfrm>
              <a:off x="223345" y="6464769"/>
              <a:ext cx="743221" cy="743221"/>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US" sz="1080" dirty="0">
                <a:solidFill>
                  <a:prstClr val="white"/>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2" name="TextBox 31">
              <a:extLst>
                <a:ext uri="{FF2B5EF4-FFF2-40B4-BE49-F238E27FC236}">
                  <a16:creationId xmlns:a16="http://schemas.microsoft.com/office/drawing/2014/main" id="{35765584-F3D6-100F-8D4A-3BACBB62A75E}"/>
                </a:ext>
              </a:extLst>
            </p:cNvPr>
            <p:cNvSpPr txBox="1"/>
            <p:nvPr/>
          </p:nvSpPr>
          <p:spPr>
            <a:xfrm>
              <a:off x="406467" y="6633274"/>
              <a:ext cx="387927" cy="406265"/>
            </a:xfrm>
            <a:prstGeom prst="rect">
              <a:avLst/>
            </a:prstGeom>
            <a:noFill/>
          </p:spPr>
          <p:txBody>
            <a:bodyPr wrap="none" lIns="0" tIns="0" rIns="0" bIns="0" rtlCol="0">
              <a:spAutoFit/>
            </a:bodyPr>
            <a:lstStyle/>
            <a:p>
              <a:pPr defTabSz="1097280"/>
              <a:r>
                <a:rPr lang="en-US" sz="2640" b="1" dirty="0">
                  <a:solidFill>
                    <a:prstClr val="white"/>
                  </a:solidFill>
                  <a:latin typeface="Open Sans" panose="020B0606030504020204" pitchFamily="34" charset="0"/>
                  <a:ea typeface="Open Sans" panose="020B0606030504020204" pitchFamily="34" charset="0"/>
                  <a:cs typeface="Open Sans" panose="020B0606030504020204" pitchFamily="34" charset="0"/>
                </a:rPr>
                <a:t>03</a:t>
              </a:r>
            </a:p>
          </p:txBody>
        </p:sp>
        <p:sp>
          <p:nvSpPr>
            <p:cNvPr id="33" name="TextBox 32">
              <a:extLst>
                <a:ext uri="{FF2B5EF4-FFF2-40B4-BE49-F238E27FC236}">
                  <a16:creationId xmlns:a16="http://schemas.microsoft.com/office/drawing/2014/main" id="{25DF4DCB-DFA3-076F-66C3-02C24EE46673}"/>
                </a:ext>
              </a:extLst>
            </p:cNvPr>
            <p:cNvSpPr txBox="1"/>
            <p:nvPr/>
          </p:nvSpPr>
          <p:spPr>
            <a:xfrm>
              <a:off x="1157433" y="6459652"/>
              <a:ext cx="4079643" cy="369332"/>
            </a:xfrm>
            <a:prstGeom prst="rect">
              <a:avLst/>
            </a:prstGeom>
            <a:noFill/>
          </p:spPr>
          <p:txBody>
            <a:bodyPr wrap="none" lIns="0" tIns="0" rIns="0" bIns="0" rtlCol="0">
              <a:spAutoFit/>
            </a:bodyPr>
            <a:lstStyle/>
            <a:p>
              <a:pPr defTabSz="1097280"/>
              <a:r>
                <a:rPr lang="en-IN" sz="2200" dirty="0">
                  <a:latin typeface="Black Ops One" panose="02000000000000000000" pitchFamily="2" charset="0"/>
                </a:rPr>
                <a:t>🌐</a:t>
              </a:r>
              <a:r>
                <a:rPr lang="en-IN" sz="2400" dirty="0">
                  <a:latin typeface="Black Ops One" panose="02000000000000000000" pitchFamily="2" charset="0"/>
                </a:rPr>
                <a:t> Word Cloud Snapshot</a:t>
              </a:r>
              <a:endParaRPr lang="en-US" sz="2400" b="1" dirty="0">
                <a:solidFill>
                  <a:prstClr val="black">
                    <a:lumMod val="85000"/>
                    <a:lumOff val="15000"/>
                  </a:prstClr>
                </a:solidFill>
                <a:latin typeface="Black Ops One" panose="02000000000000000000" pitchFamily="2" charset="0"/>
                <a:ea typeface="Open Sans" panose="020B0606030504020204" pitchFamily="34" charset="0"/>
                <a:cs typeface="Open Sans" panose="020B0606030504020204" pitchFamily="34" charset="0"/>
              </a:endParaRPr>
            </a:p>
          </p:txBody>
        </p:sp>
        <p:sp>
          <p:nvSpPr>
            <p:cNvPr id="34" name="TextBox 33">
              <a:extLst>
                <a:ext uri="{FF2B5EF4-FFF2-40B4-BE49-F238E27FC236}">
                  <a16:creationId xmlns:a16="http://schemas.microsoft.com/office/drawing/2014/main" id="{34B39C5E-F74C-C35D-AD0F-57C2A65B5CA3}"/>
                </a:ext>
              </a:extLst>
            </p:cNvPr>
            <p:cNvSpPr txBox="1"/>
            <p:nvPr/>
          </p:nvSpPr>
          <p:spPr>
            <a:xfrm flipH="1">
              <a:off x="1430664" y="6974826"/>
              <a:ext cx="6755902" cy="492443"/>
            </a:xfrm>
            <a:prstGeom prst="rect">
              <a:avLst/>
            </a:prstGeom>
            <a:noFill/>
          </p:spPr>
          <p:txBody>
            <a:bodyPr wrap="square" lIns="0" tIns="0" rIns="0" bIns="0" rtlCol="0">
              <a:spAutoFit/>
            </a:bodyPr>
            <a:lstStyle/>
            <a:p>
              <a:pPr defTabSz="1097280"/>
              <a:r>
                <a:rPr lang="en-IN" sz="1600" dirty="0">
                  <a:solidFill>
                    <a:prstClr val="black">
                      <a:lumMod val="85000"/>
                      <a:lumOff val="15000"/>
                    </a:prstClr>
                  </a:solidFill>
                  <a:latin typeface="Tw Cen MT" panose="020B0602020104020603" pitchFamily="34" charset="0"/>
                  <a:ea typeface="Open Sans" panose="020B0606030504020204" pitchFamily="34" charset="0"/>
                  <a:cs typeface="Open Sans" panose="020B0606030504020204" pitchFamily="34" charset="0"/>
                </a:rPr>
                <a:t>Built a Word Cloud to visualize the most frequent job-related terms</a:t>
              </a:r>
            </a:p>
            <a:p>
              <a:pPr defTabSz="1097280"/>
              <a:r>
                <a:rPr lang="en-IN" sz="1600" dirty="0">
                  <a:solidFill>
                    <a:prstClr val="black">
                      <a:lumMod val="85000"/>
                      <a:lumOff val="15000"/>
                    </a:prstClr>
                  </a:solidFill>
                  <a:latin typeface="Tw Cen MT" panose="020B0602020104020603" pitchFamily="34" charset="0"/>
                  <a:ea typeface="Open Sans" panose="020B0606030504020204" pitchFamily="34" charset="0"/>
                  <a:cs typeface="Open Sans" panose="020B0606030504020204" pitchFamily="34" charset="0"/>
                </a:rPr>
                <a:t>➡️ Offered a quick view of in-demand freelancing roles 💼💡</a:t>
              </a:r>
            </a:p>
          </p:txBody>
        </p:sp>
        <p:pic>
          <p:nvPicPr>
            <p:cNvPr id="5" name="Picture 4">
              <a:extLst>
                <a:ext uri="{FF2B5EF4-FFF2-40B4-BE49-F238E27FC236}">
                  <a16:creationId xmlns:a16="http://schemas.microsoft.com/office/drawing/2014/main" id="{AB72CC06-3582-0937-6B33-5F53A1099638}"/>
                </a:ext>
              </a:extLst>
            </p:cNvPr>
            <p:cNvPicPr>
              <a:picLocks noChangeAspect="1"/>
            </p:cNvPicPr>
            <p:nvPr/>
          </p:nvPicPr>
          <p:blipFill>
            <a:blip r:embed="rId3"/>
            <a:stretch>
              <a:fillRect/>
            </a:stretch>
          </p:blipFill>
          <p:spPr>
            <a:xfrm>
              <a:off x="7841019" y="704527"/>
              <a:ext cx="3233710" cy="3947963"/>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B8078DFC-EAD1-752F-EB9B-11F9D77418AE}"/>
                </a:ext>
              </a:extLst>
            </p:cNvPr>
            <p:cNvPicPr>
              <a:picLocks noChangeAspect="1"/>
            </p:cNvPicPr>
            <p:nvPr/>
          </p:nvPicPr>
          <p:blipFill>
            <a:blip r:embed="rId4"/>
            <a:stretch>
              <a:fillRect/>
            </a:stretch>
          </p:blipFill>
          <p:spPr>
            <a:xfrm>
              <a:off x="6565630" y="4745497"/>
              <a:ext cx="3823798" cy="2141876"/>
            </a:xfrm>
            <a:prstGeom prst="rect">
              <a:avLst/>
            </a:prstGeom>
            <a:ln>
              <a:noFill/>
            </a:ln>
            <a:effectLst>
              <a:outerShdw blurRad="292100" dist="139700" dir="2700000" algn="tl" rotWithShape="0">
                <a:srgbClr val="333333">
                  <a:alpha val="65000"/>
                </a:srgbClr>
              </a:outerShdw>
            </a:effectLst>
          </p:spPr>
        </p:pic>
        <p:pic>
          <p:nvPicPr>
            <p:cNvPr id="14" name="Picture 13">
              <a:extLst>
                <a:ext uri="{FF2B5EF4-FFF2-40B4-BE49-F238E27FC236}">
                  <a16:creationId xmlns:a16="http://schemas.microsoft.com/office/drawing/2014/main" id="{E0F90093-B4D7-F9CC-8CCB-809E6E2B5B7E}"/>
                </a:ext>
              </a:extLst>
            </p:cNvPr>
            <p:cNvPicPr>
              <a:picLocks noChangeAspect="1"/>
            </p:cNvPicPr>
            <p:nvPr/>
          </p:nvPicPr>
          <p:blipFill>
            <a:blip r:embed="rId5"/>
            <a:stretch>
              <a:fillRect/>
            </a:stretch>
          </p:blipFill>
          <p:spPr>
            <a:xfrm>
              <a:off x="11116678" y="704526"/>
              <a:ext cx="3416904" cy="3947963"/>
            </a:xfrm>
            <a:prstGeom prst="rect">
              <a:avLst/>
            </a:prstGeom>
            <a:ln>
              <a:noFill/>
            </a:ln>
            <a:effectLst>
              <a:outerShdw blurRad="292100" dist="139700" dir="2700000" algn="tl" rotWithShape="0">
                <a:srgbClr val="333333">
                  <a:alpha val="65000"/>
                </a:srgbClr>
              </a:outerShdw>
            </a:effectLst>
          </p:spPr>
        </p:pic>
        <p:pic>
          <p:nvPicPr>
            <p:cNvPr id="4100" name="Picture 4">
              <a:extLst>
                <a:ext uri="{FF2B5EF4-FFF2-40B4-BE49-F238E27FC236}">
                  <a16:creationId xmlns:a16="http://schemas.microsoft.com/office/drawing/2014/main" id="{399A1B65-CAEB-774D-9CDA-94C2B8EC763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453931" y="4847152"/>
              <a:ext cx="3953124" cy="229629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4259036439"/>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838C9CA3-3FC6-9BAD-D11F-3566B40EBF63}"/>
              </a:ext>
            </a:extLst>
          </p:cNvPr>
          <p:cNvGrpSpPr/>
          <p:nvPr/>
        </p:nvGrpSpPr>
        <p:grpSpPr>
          <a:xfrm>
            <a:off x="0" y="57126"/>
            <a:ext cx="14630399" cy="7978837"/>
            <a:chOff x="0" y="57126"/>
            <a:chExt cx="14630399" cy="7978837"/>
          </a:xfrm>
        </p:grpSpPr>
        <p:grpSp>
          <p:nvGrpSpPr>
            <p:cNvPr id="82" name="Group 81">
              <a:extLst>
                <a:ext uri="{FF2B5EF4-FFF2-40B4-BE49-F238E27FC236}">
                  <a16:creationId xmlns:a16="http://schemas.microsoft.com/office/drawing/2014/main" id="{7B91E180-0C72-452B-1C50-07124A7F7E52}"/>
                </a:ext>
              </a:extLst>
            </p:cNvPr>
            <p:cNvGrpSpPr/>
            <p:nvPr/>
          </p:nvGrpSpPr>
          <p:grpSpPr>
            <a:xfrm>
              <a:off x="8218642" y="1767512"/>
              <a:ext cx="6010909" cy="1264449"/>
              <a:chOff x="6626400" y="1661066"/>
              <a:chExt cx="6010909" cy="1264449"/>
            </a:xfrm>
          </p:grpSpPr>
          <p:sp>
            <p:nvSpPr>
              <p:cNvPr id="101" name="TextBox 100">
                <a:extLst>
                  <a:ext uri="{FF2B5EF4-FFF2-40B4-BE49-F238E27FC236}">
                    <a16:creationId xmlns:a16="http://schemas.microsoft.com/office/drawing/2014/main" id="{F7399746-9EFC-AF46-4173-1E1B7D3C1168}"/>
                  </a:ext>
                </a:extLst>
              </p:cNvPr>
              <p:cNvSpPr txBox="1"/>
              <p:nvPr/>
            </p:nvSpPr>
            <p:spPr>
              <a:xfrm>
                <a:off x="7700911" y="1661066"/>
                <a:ext cx="4936398" cy="126444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IN" sz="2000" b="1" i="0" u="none" strike="noStrike" kern="1200" cap="none" spc="0" normalizeH="0" baseline="0" noProof="0" dirty="0">
                    <a:ln>
                      <a:noFill/>
                    </a:ln>
                    <a:solidFill>
                      <a:prstClr val="black">
                        <a:lumMod val="75000"/>
                        <a:lumOff val="25000"/>
                      </a:prstClr>
                    </a:solidFill>
                    <a:effectLst/>
                    <a:uLnTx/>
                    <a:uFillTx/>
                    <a:latin typeface="Montserrat Bold" panose="00000800000000000000" charset="0"/>
                  </a:rPr>
                  <a:t>💵 Top Keywords by Avg. Salary</a:t>
                </a:r>
              </a:p>
              <a:p>
                <a:pPr marL="0" marR="0" lvl="0" indent="0" algn="l" defTabSz="914400" rtl="0" eaLnBrk="1" fontAlgn="auto" latinLnBrk="0" hangingPunct="1">
                  <a:lnSpc>
                    <a:spcPts val="1100"/>
                  </a:lnSpc>
                  <a:spcBef>
                    <a:spcPts val="0"/>
                  </a:spcBef>
                  <a:buClrTx/>
                  <a:buSzTx/>
                  <a:buFontTx/>
                  <a:buNone/>
                  <a:tabLst/>
                  <a:defRPr/>
                </a:pPr>
                <a:endParaRPr kumimoji="0" lang="en-US" sz="1400" b="1" i="0" u="none" strike="noStrike" kern="1200" cap="none" spc="0" normalizeH="0" baseline="0" noProof="0" dirty="0">
                  <a:ln>
                    <a:noFill/>
                  </a:ln>
                  <a:solidFill>
                    <a:prstClr val="black">
                      <a:lumMod val="75000"/>
                      <a:lumOff val="25000"/>
                    </a:prstClr>
                  </a:solidFill>
                  <a:effectLst/>
                  <a:uLnTx/>
                  <a:uFillTx/>
                  <a:latin typeface="Lora" pitchFamily="2" charset="0"/>
                  <a:ea typeface="+mn-ea"/>
                  <a:cs typeface="+mn-cs"/>
                </a:endParaRP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Calculated average </a:t>
                </a:r>
                <a:r>
                  <a:rPr kumimoji="0" lang="en-US" altLang="en-US" sz="1400" b="1" i="0" u="none" strike="noStrike" cap="none" normalizeH="0" baseline="0" dirty="0">
                    <a:ln>
                      <a:noFill/>
                    </a:ln>
                    <a:solidFill>
                      <a:schemeClr val="tx1"/>
                    </a:solidFill>
                    <a:effectLst/>
                    <a:latin typeface="Tw Cen MT" panose="020B0602020104020603" pitchFamily="34" charset="0"/>
                  </a:rPr>
                  <a:t>budget per keyword</a:t>
                </a:r>
                <a:endParaRPr kumimoji="0" lang="en-US" altLang="en-US" sz="1400" b="0" i="0" u="none" strike="noStrike" cap="none" normalizeH="0" baseline="0" dirty="0">
                  <a:ln>
                    <a:noFill/>
                  </a:ln>
                  <a:solidFill>
                    <a:schemeClr val="tx1"/>
                  </a:solidFill>
                  <a:effectLst/>
                  <a:latin typeface="Tw Cen MT" panose="020B0602020104020603" pitchFamily="34" charset="0"/>
                </a:endParaRP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Found that </a:t>
                </a:r>
                <a:r>
                  <a:rPr kumimoji="0" lang="en-US" altLang="en-US" sz="1400" b="1" i="0" u="none" strike="noStrike" cap="none" normalizeH="0" baseline="0" dirty="0">
                    <a:ln>
                      <a:noFill/>
                    </a:ln>
                    <a:solidFill>
                      <a:schemeClr val="tx1"/>
                    </a:solidFill>
                    <a:effectLst/>
                    <a:latin typeface="Tw Cen MT" panose="020B0602020104020603" pitchFamily="34" charset="0"/>
                  </a:rPr>
                  <a:t>highest-paying keywords ≠ most frequent</a:t>
                </a:r>
                <a:br>
                  <a:rPr kumimoji="0" lang="en-US" altLang="en-US" sz="1400" b="0" i="0" u="none" strike="noStrike" cap="none" normalizeH="0" baseline="0" dirty="0">
                    <a:ln>
                      <a:noFill/>
                    </a:ln>
                    <a:solidFill>
                      <a:schemeClr val="tx1"/>
                    </a:solidFill>
                    <a:effectLst/>
                    <a:latin typeface="Tw Cen MT" panose="020B0602020104020603" pitchFamily="34" charset="0"/>
                  </a:rPr>
                </a:br>
                <a:r>
                  <a:rPr kumimoji="0" lang="en-US" altLang="en-US" sz="1400" b="0" i="0" u="none" strike="noStrike" cap="none" normalizeH="0" baseline="0" dirty="0">
                    <a:ln>
                      <a:noFill/>
                    </a:ln>
                    <a:solidFill>
                      <a:schemeClr val="tx1"/>
                    </a:solidFill>
                    <a:effectLst/>
                    <a:latin typeface="Tw Cen MT" panose="020B0602020104020603" pitchFamily="34" charset="0"/>
                  </a:rPr>
                  <a:t>➡️ Helped spot </a:t>
                </a:r>
                <a:r>
                  <a:rPr kumimoji="0" lang="en-US" altLang="en-US" sz="1400" b="1" i="0" u="none" strike="noStrike" cap="none" normalizeH="0" baseline="0" dirty="0">
                    <a:ln>
                      <a:noFill/>
                    </a:ln>
                    <a:solidFill>
                      <a:schemeClr val="tx1"/>
                    </a:solidFill>
                    <a:effectLst/>
                    <a:latin typeface="Tw Cen MT" panose="020B0602020104020603" pitchFamily="34" charset="0"/>
                  </a:rPr>
                  <a:t>niche roles</a:t>
                </a:r>
                <a:r>
                  <a:rPr kumimoji="0" lang="en-US" altLang="en-US" sz="1400" b="0" i="0" u="none" strike="noStrike" cap="none" normalizeH="0" baseline="0" dirty="0">
                    <a:ln>
                      <a:noFill/>
                    </a:ln>
                    <a:solidFill>
                      <a:schemeClr val="tx1"/>
                    </a:solidFill>
                    <a:effectLst/>
                    <a:latin typeface="Tw Cen MT" panose="020B0602020104020603" pitchFamily="34" charset="0"/>
                  </a:rPr>
                  <a:t> with </a:t>
                </a:r>
                <a:r>
                  <a:rPr kumimoji="0" lang="en-US" altLang="en-US" sz="1400" b="1" i="0" u="none" strike="noStrike" cap="none" normalizeH="0" baseline="0" dirty="0">
                    <a:ln>
                      <a:noFill/>
                    </a:ln>
                    <a:solidFill>
                      <a:schemeClr val="tx1"/>
                    </a:solidFill>
                    <a:effectLst/>
                    <a:latin typeface="Tw Cen MT" panose="020B0602020104020603" pitchFamily="34" charset="0"/>
                  </a:rPr>
                  <a:t>higher value</a:t>
                </a:r>
                <a:r>
                  <a:rPr kumimoji="0" lang="en-US" altLang="en-US" sz="1400" b="0" i="0" u="none" strike="noStrike" cap="none" normalizeH="0" baseline="0" dirty="0">
                    <a:ln>
                      <a:noFill/>
                    </a:ln>
                    <a:solidFill>
                      <a:schemeClr val="tx1"/>
                    </a:solidFill>
                    <a:effectLst/>
                    <a:latin typeface="Tw Cen MT" panose="020B0602020104020603" pitchFamily="34" charset="0"/>
                  </a:rPr>
                  <a:t> 🔍💰</a:t>
                </a:r>
              </a:p>
            </p:txBody>
          </p:sp>
          <p:grpSp>
            <p:nvGrpSpPr>
              <p:cNvPr id="102" name="Group 101">
                <a:extLst>
                  <a:ext uri="{FF2B5EF4-FFF2-40B4-BE49-F238E27FC236}">
                    <a16:creationId xmlns:a16="http://schemas.microsoft.com/office/drawing/2014/main" id="{843675C5-396C-AD42-9AFA-40BA95E7C5BF}"/>
                  </a:ext>
                </a:extLst>
              </p:cNvPr>
              <p:cNvGrpSpPr/>
              <p:nvPr/>
            </p:nvGrpSpPr>
            <p:grpSpPr>
              <a:xfrm>
                <a:off x="6626400" y="1696647"/>
                <a:ext cx="801923" cy="788589"/>
                <a:chOff x="6626400" y="1696647"/>
                <a:chExt cx="801923" cy="788589"/>
              </a:xfrm>
            </p:grpSpPr>
            <p:sp>
              <p:nvSpPr>
                <p:cNvPr id="103" name="Oval 102">
                  <a:extLst>
                    <a:ext uri="{FF2B5EF4-FFF2-40B4-BE49-F238E27FC236}">
                      <a16:creationId xmlns:a16="http://schemas.microsoft.com/office/drawing/2014/main" id="{ABD8302C-E895-6136-EE23-B8080613BA59}"/>
                    </a:ext>
                  </a:extLst>
                </p:cNvPr>
                <p:cNvSpPr/>
                <p:nvPr/>
              </p:nvSpPr>
              <p:spPr>
                <a:xfrm>
                  <a:off x="6688121" y="1742414"/>
                  <a:ext cx="694435" cy="682888"/>
                </a:xfrm>
                <a:prstGeom prst="ellipse">
                  <a:avLst/>
                </a:prstGeom>
                <a:ln/>
              </p:spPr>
              <p:style>
                <a:lnRef idx="3">
                  <a:schemeClr val="lt1"/>
                </a:lnRef>
                <a:fillRef idx="1">
                  <a:schemeClr val="accent2"/>
                </a:fillRef>
                <a:effectRef idx="1">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4" name="Circle: Hollow 103">
                  <a:extLst>
                    <a:ext uri="{FF2B5EF4-FFF2-40B4-BE49-F238E27FC236}">
                      <a16:creationId xmlns:a16="http://schemas.microsoft.com/office/drawing/2014/main" id="{25482418-73CB-812A-D669-387678287D1D}"/>
                    </a:ext>
                  </a:extLst>
                </p:cNvPr>
                <p:cNvSpPr/>
                <p:nvPr/>
              </p:nvSpPr>
              <p:spPr>
                <a:xfrm>
                  <a:off x="6626400" y="1696647"/>
                  <a:ext cx="801923" cy="788589"/>
                </a:xfrm>
                <a:prstGeom prst="donut">
                  <a:avLst>
                    <a:gd name="adj" fmla="val 7609"/>
                  </a:avLst>
                </a:prstGeom>
                <a:solidFill>
                  <a:schemeClr val="bg1"/>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5" name="TextBox 104">
                  <a:extLst>
                    <a:ext uri="{FF2B5EF4-FFF2-40B4-BE49-F238E27FC236}">
                      <a16:creationId xmlns:a16="http://schemas.microsoft.com/office/drawing/2014/main" id="{C872691F-F805-BCB4-ED84-1AF9D8F62526}"/>
                    </a:ext>
                  </a:extLst>
                </p:cNvPr>
                <p:cNvSpPr txBox="1"/>
                <p:nvPr/>
              </p:nvSpPr>
              <p:spPr>
                <a:xfrm>
                  <a:off x="6781842" y="1906115"/>
                  <a:ext cx="531221" cy="400110"/>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white"/>
                      </a:solidFill>
                      <a:effectLst/>
                      <a:uLnTx/>
                      <a:uFillTx/>
                      <a:latin typeface="Lora" pitchFamily="2" charset="0"/>
                      <a:ea typeface="+mn-ea"/>
                      <a:cs typeface="+mn-cs"/>
                    </a:rPr>
                    <a:t>01</a:t>
                  </a:r>
                  <a:endParaRPr kumimoji="0" lang="en-IN" sz="2000" b="1" i="0" u="none" strike="noStrike" kern="1200" cap="none" spc="0" normalizeH="0" baseline="0" noProof="0" dirty="0">
                    <a:ln>
                      <a:noFill/>
                    </a:ln>
                    <a:solidFill>
                      <a:prstClr val="white"/>
                    </a:solidFill>
                    <a:effectLst/>
                    <a:uLnTx/>
                    <a:uFillTx/>
                    <a:latin typeface="Lora" pitchFamily="2" charset="0"/>
                    <a:ea typeface="+mn-ea"/>
                    <a:cs typeface="+mn-cs"/>
                  </a:endParaRPr>
                </a:p>
              </p:txBody>
            </p:sp>
          </p:grpSp>
        </p:grpSp>
        <p:grpSp>
          <p:nvGrpSpPr>
            <p:cNvPr id="83" name="Group 82">
              <a:extLst>
                <a:ext uri="{FF2B5EF4-FFF2-40B4-BE49-F238E27FC236}">
                  <a16:creationId xmlns:a16="http://schemas.microsoft.com/office/drawing/2014/main" id="{E98B27EC-EAA5-9C64-FF49-578900D40027}"/>
                </a:ext>
              </a:extLst>
            </p:cNvPr>
            <p:cNvGrpSpPr/>
            <p:nvPr/>
          </p:nvGrpSpPr>
          <p:grpSpPr>
            <a:xfrm>
              <a:off x="8218643" y="3587908"/>
              <a:ext cx="6261149" cy="1479892"/>
              <a:chOff x="6628278" y="2732187"/>
              <a:chExt cx="6162453" cy="1479892"/>
            </a:xfrm>
          </p:grpSpPr>
          <p:sp>
            <p:nvSpPr>
              <p:cNvPr id="96" name="TextBox 95">
                <a:extLst>
                  <a:ext uri="{FF2B5EF4-FFF2-40B4-BE49-F238E27FC236}">
                    <a16:creationId xmlns:a16="http://schemas.microsoft.com/office/drawing/2014/main" id="{C9F93C12-47DF-CF36-3576-37F516D822FC}"/>
                  </a:ext>
                </a:extLst>
              </p:cNvPr>
              <p:cNvSpPr txBox="1"/>
              <p:nvPr/>
            </p:nvSpPr>
            <p:spPr>
              <a:xfrm>
                <a:off x="7700910" y="2732187"/>
                <a:ext cx="5089821" cy="1479892"/>
              </a:xfrm>
              <a:prstGeom prst="rect">
                <a:avLst/>
              </a:prstGeom>
              <a:noFill/>
            </p:spPr>
            <p:txBody>
              <a:bodyPr wrap="square">
                <a:spAutoFit/>
              </a:bodyPr>
              <a:lstStyle/>
              <a:p>
                <a:pPr>
                  <a:spcAft>
                    <a:spcPts val="600"/>
                  </a:spcAft>
                  <a:defRPr/>
                </a:pPr>
                <a:r>
                  <a:rPr lang="en-IN" sz="2000" b="1" dirty="0">
                    <a:solidFill>
                      <a:prstClr val="black">
                        <a:lumMod val="75000"/>
                        <a:lumOff val="25000"/>
                      </a:prstClr>
                    </a:solidFill>
                    <a:latin typeface="Montserrat Bold" panose="00000800000000000000" charset="0"/>
                  </a:rPr>
                  <a:t>📈 Keyword-Salary Correlation</a:t>
                </a:r>
              </a:p>
              <a:p>
                <a:pPr>
                  <a:lnSpc>
                    <a:spcPts val="1100"/>
                  </a:lnSpc>
                  <a:defRPr/>
                </a:pPr>
                <a:endParaRPr lang="en-US" sz="1400" b="1" dirty="0">
                  <a:solidFill>
                    <a:prstClr val="black">
                      <a:lumMod val="75000"/>
                      <a:lumOff val="25000"/>
                    </a:prstClr>
                  </a:solidFill>
                  <a:latin typeface="Tw Cen MT" panose="020B0602020104020603" pitchFamily="34" charset="0"/>
                </a:endParaRP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Used </a:t>
                </a:r>
                <a:r>
                  <a:rPr kumimoji="0" lang="en-US" altLang="en-US" sz="1400" b="1" i="0" u="none" strike="noStrike" cap="none" normalizeH="0" baseline="0" dirty="0">
                    <a:ln>
                      <a:noFill/>
                    </a:ln>
                    <a:solidFill>
                      <a:schemeClr val="tx1"/>
                    </a:solidFill>
                    <a:effectLst/>
                    <a:latin typeface="Tw Cen MT" panose="020B0602020104020603" pitchFamily="34" charset="0"/>
                  </a:rPr>
                  <a:t>MultiLabelBinarizer</a:t>
                </a:r>
                <a:r>
                  <a:rPr kumimoji="0" lang="en-US" altLang="en-US" sz="1400" b="0" i="0" u="none" strike="noStrike" cap="none" normalizeH="0" baseline="0" dirty="0">
                    <a:ln>
                      <a:noFill/>
                    </a:ln>
                    <a:solidFill>
                      <a:schemeClr val="tx1"/>
                    </a:solidFill>
                    <a:effectLst/>
                    <a:latin typeface="Tw Cen MT" panose="020B0602020104020603" pitchFamily="34" charset="0"/>
                  </a:rPr>
                  <a:t> to create binary matrix for keywords</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Applied </a:t>
                </a:r>
                <a:r>
                  <a:rPr kumimoji="0" lang="en-US" altLang="en-US" sz="1400" b="1" i="0" u="none" strike="noStrike" cap="none" normalizeH="0" baseline="0" dirty="0">
                    <a:ln>
                      <a:noFill/>
                    </a:ln>
                    <a:solidFill>
                      <a:schemeClr val="tx1"/>
                    </a:solidFill>
                    <a:effectLst/>
                    <a:latin typeface="Tw Cen MT" panose="020B0602020104020603" pitchFamily="34" charset="0"/>
                  </a:rPr>
                  <a:t>Pearson correlation</a:t>
                </a:r>
                <a:r>
                  <a:rPr kumimoji="0" lang="en-US" altLang="en-US" sz="1400" b="0" i="0" u="none" strike="noStrike" cap="none" normalizeH="0" baseline="0" dirty="0">
                    <a:ln>
                      <a:noFill/>
                    </a:ln>
                    <a:solidFill>
                      <a:schemeClr val="tx1"/>
                    </a:solidFill>
                    <a:effectLst/>
                    <a:latin typeface="Tw Cen MT" panose="020B0602020104020603" pitchFamily="34" charset="0"/>
                  </a:rPr>
                  <a:t> between keyword presence &amp; budget</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Found keywords with </a:t>
                </a:r>
                <a:r>
                  <a:rPr kumimoji="0" lang="en-US" altLang="en-US" sz="1400" b="1" i="0" u="none" strike="noStrike" cap="none" normalizeH="0" baseline="0" dirty="0">
                    <a:ln>
                      <a:noFill/>
                    </a:ln>
                    <a:solidFill>
                      <a:schemeClr val="tx1"/>
                    </a:solidFill>
                    <a:effectLst/>
                    <a:latin typeface="Tw Cen MT" panose="020B0602020104020603" pitchFamily="34" charset="0"/>
                  </a:rPr>
                  <a:t>strong positive salary correlation</a:t>
                </a:r>
                <a:br>
                  <a:rPr kumimoji="0" lang="en-US" altLang="en-US" sz="1400" b="0" i="0" u="none" strike="noStrike" cap="none" normalizeH="0" baseline="0" dirty="0">
                    <a:ln>
                      <a:noFill/>
                    </a:ln>
                    <a:solidFill>
                      <a:schemeClr val="tx1"/>
                    </a:solidFill>
                    <a:effectLst/>
                    <a:latin typeface="Tw Cen MT" panose="020B0602020104020603" pitchFamily="34" charset="0"/>
                  </a:rPr>
                </a:br>
                <a:r>
                  <a:rPr kumimoji="0" lang="en-US" altLang="en-US" sz="1400" b="0" i="0" u="none" strike="noStrike" cap="none" normalizeH="0" baseline="0" dirty="0">
                    <a:ln>
                      <a:noFill/>
                    </a:ln>
                    <a:solidFill>
                      <a:schemeClr val="tx1"/>
                    </a:solidFill>
                    <a:effectLst/>
                    <a:latin typeface="Tw Cen MT" panose="020B0602020104020603" pitchFamily="34" charset="0"/>
                  </a:rPr>
                  <a:t>➡️ Indicates potential </a:t>
                </a:r>
                <a:r>
                  <a:rPr kumimoji="0" lang="en-US" altLang="en-US" sz="1400" b="1" i="0" u="none" strike="noStrike" cap="none" normalizeH="0" baseline="0" dirty="0">
                    <a:ln>
                      <a:noFill/>
                    </a:ln>
                    <a:solidFill>
                      <a:schemeClr val="tx1"/>
                    </a:solidFill>
                    <a:effectLst/>
                    <a:latin typeface="Tw Cen MT" panose="020B0602020104020603" pitchFamily="34" charset="0"/>
                  </a:rPr>
                  <a:t>premium skills</a:t>
                </a:r>
                <a:r>
                  <a:rPr kumimoji="0" lang="en-US" altLang="en-US" sz="1400" b="0" i="0" u="none" strike="noStrike" cap="none" normalizeH="0" baseline="0" dirty="0">
                    <a:ln>
                      <a:noFill/>
                    </a:ln>
                    <a:solidFill>
                      <a:schemeClr val="tx1"/>
                    </a:solidFill>
                    <a:effectLst/>
                    <a:latin typeface="Tw Cen MT" panose="020B0602020104020603" pitchFamily="34" charset="0"/>
                  </a:rPr>
                  <a:t> worth focusing on 🧠💼</a:t>
                </a:r>
              </a:p>
            </p:txBody>
          </p:sp>
          <p:grpSp>
            <p:nvGrpSpPr>
              <p:cNvPr id="97" name="Group 96">
                <a:extLst>
                  <a:ext uri="{FF2B5EF4-FFF2-40B4-BE49-F238E27FC236}">
                    <a16:creationId xmlns:a16="http://schemas.microsoft.com/office/drawing/2014/main" id="{70D4F34E-9963-E9E3-8DE7-98F1A9D781EE}"/>
                  </a:ext>
                </a:extLst>
              </p:cNvPr>
              <p:cNvGrpSpPr/>
              <p:nvPr/>
            </p:nvGrpSpPr>
            <p:grpSpPr>
              <a:xfrm>
                <a:off x="6628278" y="2767769"/>
                <a:ext cx="800046" cy="788588"/>
                <a:chOff x="6628278" y="2767769"/>
                <a:chExt cx="800046" cy="788588"/>
              </a:xfrm>
            </p:grpSpPr>
            <p:sp>
              <p:nvSpPr>
                <p:cNvPr id="98" name="Oval 97">
                  <a:extLst>
                    <a:ext uri="{FF2B5EF4-FFF2-40B4-BE49-F238E27FC236}">
                      <a16:creationId xmlns:a16="http://schemas.microsoft.com/office/drawing/2014/main" id="{0A033947-CC76-7099-FFBD-248E4DB04E17}"/>
                    </a:ext>
                  </a:extLst>
                </p:cNvPr>
                <p:cNvSpPr/>
                <p:nvPr/>
              </p:nvSpPr>
              <p:spPr>
                <a:xfrm>
                  <a:off x="6689746" y="2813535"/>
                  <a:ext cx="692810" cy="6828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9" name="Circle: Hollow 98">
                  <a:extLst>
                    <a:ext uri="{FF2B5EF4-FFF2-40B4-BE49-F238E27FC236}">
                      <a16:creationId xmlns:a16="http://schemas.microsoft.com/office/drawing/2014/main" id="{A6887AC7-C454-E28F-30FC-730CFA011282}"/>
                    </a:ext>
                  </a:extLst>
                </p:cNvPr>
                <p:cNvSpPr/>
                <p:nvPr/>
              </p:nvSpPr>
              <p:spPr>
                <a:xfrm>
                  <a:off x="6628278" y="2767769"/>
                  <a:ext cx="800046" cy="788588"/>
                </a:xfrm>
                <a:prstGeom prst="donut">
                  <a:avLst>
                    <a:gd name="adj" fmla="val 7609"/>
                  </a:avLst>
                </a:prstGeom>
                <a:solidFill>
                  <a:schemeClr val="bg1"/>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0" name="TextBox 99">
                  <a:extLst>
                    <a:ext uri="{FF2B5EF4-FFF2-40B4-BE49-F238E27FC236}">
                      <a16:creationId xmlns:a16="http://schemas.microsoft.com/office/drawing/2014/main" id="{54F984C6-E1F7-AE28-18BE-B21500F8DEB4}"/>
                    </a:ext>
                  </a:extLst>
                </p:cNvPr>
                <p:cNvSpPr txBox="1"/>
                <p:nvPr/>
              </p:nvSpPr>
              <p:spPr>
                <a:xfrm>
                  <a:off x="6761556" y="2952907"/>
                  <a:ext cx="567539" cy="400110"/>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white"/>
                      </a:solidFill>
                      <a:effectLst/>
                      <a:uLnTx/>
                      <a:uFillTx/>
                      <a:latin typeface="Lora" pitchFamily="2" charset="0"/>
                      <a:ea typeface="+mn-ea"/>
                      <a:cs typeface="+mn-cs"/>
                    </a:rPr>
                    <a:t>02</a:t>
                  </a:r>
                  <a:endParaRPr kumimoji="0" lang="en-IN" sz="2000" b="1" i="0" u="none" strike="noStrike" kern="1200" cap="none" spc="0" normalizeH="0" baseline="0" noProof="0" dirty="0">
                    <a:ln>
                      <a:noFill/>
                    </a:ln>
                    <a:solidFill>
                      <a:prstClr val="white"/>
                    </a:solidFill>
                    <a:effectLst/>
                    <a:uLnTx/>
                    <a:uFillTx/>
                    <a:latin typeface="Lora" pitchFamily="2" charset="0"/>
                    <a:ea typeface="+mn-ea"/>
                    <a:cs typeface="+mn-cs"/>
                  </a:endParaRPr>
                </a:p>
              </p:txBody>
            </p:sp>
          </p:grpSp>
        </p:grpSp>
        <p:grpSp>
          <p:nvGrpSpPr>
            <p:cNvPr id="84" name="Group 83">
              <a:extLst>
                <a:ext uri="{FF2B5EF4-FFF2-40B4-BE49-F238E27FC236}">
                  <a16:creationId xmlns:a16="http://schemas.microsoft.com/office/drawing/2014/main" id="{0072736B-1B7C-608E-0CC3-0E6A6331F7F8}"/>
                </a:ext>
              </a:extLst>
            </p:cNvPr>
            <p:cNvGrpSpPr/>
            <p:nvPr/>
          </p:nvGrpSpPr>
          <p:grpSpPr>
            <a:xfrm>
              <a:off x="8218641" y="5623747"/>
              <a:ext cx="6261152" cy="1479892"/>
              <a:chOff x="6628379" y="3803308"/>
              <a:chExt cx="6157030" cy="1479892"/>
            </a:xfrm>
          </p:grpSpPr>
          <p:sp>
            <p:nvSpPr>
              <p:cNvPr id="91" name="TextBox 90">
                <a:extLst>
                  <a:ext uri="{FF2B5EF4-FFF2-40B4-BE49-F238E27FC236}">
                    <a16:creationId xmlns:a16="http://schemas.microsoft.com/office/drawing/2014/main" id="{91C4FCF1-E784-03FF-F5DC-ED8E876C7331}"/>
                  </a:ext>
                </a:extLst>
              </p:cNvPr>
              <p:cNvSpPr txBox="1"/>
              <p:nvPr/>
            </p:nvSpPr>
            <p:spPr>
              <a:xfrm>
                <a:off x="7700911" y="3803308"/>
                <a:ext cx="5084498" cy="147989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2000" b="1" i="0" u="none" strike="noStrike" kern="1200" cap="none" spc="0" normalizeH="0" baseline="0" noProof="0" dirty="0">
                    <a:ln>
                      <a:noFill/>
                    </a:ln>
                    <a:solidFill>
                      <a:prstClr val="black">
                        <a:lumMod val="75000"/>
                        <a:lumOff val="25000"/>
                      </a:prstClr>
                    </a:solidFill>
                    <a:effectLst/>
                    <a:uLnTx/>
                    <a:uFillTx/>
                    <a:latin typeface="Montserrat Bold" panose="00000800000000000000" charset="0"/>
                  </a:rPr>
                  <a:t>🧠 Key Takeaways</a:t>
                </a:r>
              </a:p>
              <a:p>
                <a:pPr marL="0" marR="0" lvl="0" indent="0" algn="l" defTabSz="914400" rtl="0" eaLnBrk="1" fontAlgn="auto" latinLnBrk="0" hangingPunct="1">
                  <a:lnSpc>
                    <a:spcPts val="1100"/>
                  </a:lnSpc>
                  <a:spcBef>
                    <a:spcPts val="0"/>
                  </a:spcBef>
                  <a:buClrTx/>
                  <a:buSzTx/>
                  <a:buFontTx/>
                  <a:buNone/>
                  <a:tabLst/>
                  <a:defRPr/>
                </a:pPr>
                <a:endParaRPr lang="en-US" sz="1400" b="1" dirty="0">
                  <a:solidFill>
                    <a:prstClr val="black">
                      <a:lumMod val="75000"/>
                      <a:lumOff val="25000"/>
                    </a:prstClr>
                  </a:solidFill>
                  <a:latin typeface="Lora" pitchFamily="2"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Keywords like </a:t>
                </a:r>
                <a:r>
                  <a:rPr kumimoji="0" lang="en-US" altLang="en-US" sz="1400" b="1" i="0" u="none" strike="noStrike" cap="none" normalizeH="0" baseline="0" dirty="0">
                    <a:ln>
                      <a:noFill/>
                    </a:ln>
                    <a:solidFill>
                      <a:schemeClr val="tx1"/>
                    </a:solidFill>
                    <a:effectLst/>
                    <a:latin typeface="Tw Cen MT" panose="020B0602020104020603" pitchFamily="34" charset="0"/>
                  </a:rPr>
                  <a:t>"developer"</a:t>
                </a:r>
                <a:r>
                  <a:rPr kumimoji="0" lang="en-US" altLang="en-US" sz="1400" b="0" i="0" u="none" strike="noStrike" cap="none" normalizeH="0" baseline="0" dirty="0">
                    <a:ln>
                      <a:noFill/>
                    </a:ln>
                    <a:solidFill>
                      <a:schemeClr val="tx1"/>
                    </a:solidFill>
                    <a:effectLst/>
                    <a:latin typeface="Tw Cen MT" panose="020B0602020104020603" pitchFamily="34" charset="0"/>
                  </a:rPr>
                  <a:t>, </a:t>
                </a:r>
                <a:r>
                  <a:rPr kumimoji="0" lang="en-US" altLang="en-US" sz="1400" b="1" i="0" u="none" strike="noStrike" cap="none" normalizeH="0" baseline="0" dirty="0">
                    <a:ln>
                      <a:noFill/>
                    </a:ln>
                    <a:solidFill>
                      <a:schemeClr val="tx1"/>
                    </a:solidFill>
                    <a:effectLst/>
                    <a:latin typeface="Tw Cen MT" panose="020B0602020104020603" pitchFamily="34" charset="0"/>
                  </a:rPr>
                  <a:t>"design"</a:t>
                </a:r>
                <a:r>
                  <a:rPr kumimoji="0" lang="en-US" altLang="en-US" sz="1400" b="0" i="0" u="none" strike="noStrike" cap="none" normalizeH="0" baseline="0" dirty="0">
                    <a:ln>
                      <a:noFill/>
                    </a:ln>
                    <a:solidFill>
                      <a:schemeClr val="tx1"/>
                    </a:solidFill>
                    <a:effectLst/>
                    <a:latin typeface="Tw Cen MT" panose="020B0602020104020603" pitchFamily="34" charset="0"/>
                  </a:rPr>
                  <a:t>, and </a:t>
                </a:r>
                <a:r>
                  <a:rPr kumimoji="0" lang="en-US" altLang="en-US" sz="1400" b="1" i="0" u="none" strike="noStrike" cap="none" normalizeH="0" baseline="0" dirty="0">
                    <a:ln>
                      <a:noFill/>
                    </a:ln>
                    <a:solidFill>
                      <a:schemeClr val="tx1"/>
                    </a:solidFill>
                    <a:effectLst/>
                    <a:latin typeface="Tw Cen MT" panose="020B0602020104020603" pitchFamily="34" charset="0"/>
                  </a:rPr>
                  <a:t>"expert"</a:t>
                </a:r>
                <a:r>
                  <a:rPr kumimoji="0" lang="en-US" altLang="en-US" sz="1400" b="0" i="0" u="none" strike="noStrike" cap="none" normalizeH="0" baseline="0" dirty="0">
                    <a:ln>
                      <a:noFill/>
                    </a:ln>
                    <a:solidFill>
                      <a:schemeClr val="tx1"/>
                    </a:solidFill>
                    <a:effectLst/>
                    <a:latin typeface="Tw Cen MT" panose="020B0602020104020603" pitchFamily="34" charset="0"/>
                  </a:rPr>
                  <a:t> are popular</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0" i="0" u="none" strike="noStrike" cap="none" normalizeH="0" baseline="0" dirty="0">
                    <a:ln>
                      <a:noFill/>
                    </a:ln>
                    <a:solidFill>
                      <a:schemeClr val="tx1"/>
                    </a:solidFill>
                    <a:effectLst/>
                    <a:latin typeface="Tw Cen MT" panose="020B0602020104020603" pitchFamily="34" charset="0"/>
                  </a:rPr>
                  <a:t>But </a:t>
                </a:r>
                <a:r>
                  <a:rPr kumimoji="0" lang="en-US" altLang="en-US" sz="1400" b="1" i="0" u="none" strike="noStrike" cap="none" normalizeH="0" baseline="0" dirty="0">
                    <a:ln>
                      <a:noFill/>
                    </a:ln>
                    <a:solidFill>
                      <a:schemeClr val="tx1"/>
                    </a:solidFill>
                    <a:effectLst/>
                    <a:latin typeface="Tw Cen MT" panose="020B0602020104020603" pitchFamily="34" charset="0"/>
                  </a:rPr>
                  <a:t>niche keywords</a:t>
                </a:r>
                <a:r>
                  <a:rPr kumimoji="0" lang="en-US" altLang="en-US" sz="1400" b="0" i="0" u="none" strike="noStrike" cap="none" normalizeH="0" baseline="0" dirty="0">
                    <a:ln>
                      <a:noFill/>
                    </a:ln>
                    <a:solidFill>
                      <a:schemeClr val="tx1"/>
                    </a:solidFill>
                    <a:effectLst/>
                    <a:latin typeface="Tw Cen MT" panose="020B0602020104020603" pitchFamily="34" charset="0"/>
                  </a:rPr>
                  <a:t> (less frequent) often pay more</a:t>
                </a:r>
                <a:br>
                  <a:rPr kumimoji="0" lang="en-US" altLang="en-US" sz="1400" b="0" i="0" u="none" strike="noStrike" cap="none" normalizeH="0" baseline="0" dirty="0">
                    <a:ln>
                      <a:noFill/>
                    </a:ln>
                    <a:solidFill>
                      <a:schemeClr val="tx1"/>
                    </a:solidFill>
                    <a:effectLst/>
                    <a:latin typeface="Tw Cen MT" panose="020B0602020104020603" pitchFamily="34" charset="0"/>
                  </a:rPr>
                </a:br>
                <a:r>
                  <a:rPr kumimoji="0" lang="en-US" altLang="en-US" sz="1400" b="0" i="0" u="none" strike="noStrike" cap="none" normalizeH="0" baseline="0" dirty="0">
                    <a:ln>
                      <a:noFill/>
                    </a:ln>
                    <a:solidFill>
                      <a:schemeClr val="tx1"/>
                    </a:solidFill>
                    <a:effectLst/>
                    <a:latin typeface="Tw Cen MT" panose="020B0602020104020603" pitchFamily="34" charset="0"/>
                  </a:rPr>
                  <a:t>➡️ Shows </a:t>
                </a:r>
                <a:r>
                  <a:rPr kumimoji="0" lang="en-US" altLang="en-US" sz="1400" b="1" i="0" u="none" strike="noStrike" cap="none" normalizeH="0" baseline="0" dirty="0">
                    <a:ln>
                      <a:noFill/>
                    </a:ln>
                    <a:solidFill>
                      <a:schemeClr val="tx1"/>
                    </a:solidFill>
                    <a:effectLst/>
                    <a:latin typeface="Tw Cen MT" panose="020B0602020104020603" pitchFamily="34" charset="0"/>
                  </a:rPr>
                  <a:t>low-supply, high-demand</a:t>
                </a:r>
                <a:r>
                  <a:rPr kumimoji="0" lang="en-US" altLang="en-US" sz="1400" b="0" i="0" u="none" strike="noStrike" cap="none" normalizeH="0" baseline="0" dirty="0">
                    <a:ln>
                      <a:noFill/>
                    </a:ln>
                    <a:solidFill>
                      <a:schemeClr val="tx1"/>
                    </a:solidFill>
                    <a:effectLst/>
                    <a:latin typeface="Tw Cen MT" panose="020B0602020104020603" pitchFamily="34" charset="0"/>
                  </a:rPr>
                  <a:t> opportunities in the freelance space</a:t>
                </a:r>
              </a:p>
            </p:txBody>
          </p:sp>
          <p:grpSp>
            <p:nvGrpSpPr>
              <p:cNvPr id="92" name="Group 91">
                <a:extLst>
                  <a:ext uri="{FF2B5EF4-FFF2-40B4-BE49-F238E27FC236}">
                    <a16:creationId xmlns:a16="http://schemas.microsoft.com/office/drawing/2014/main" id="{D8C674A3-3886-AC5A-DC89-9FAAA54267CB}"/>
                  </a:ext>
                </a:extLst>
              </p:cNvPr>
              <p:cNvGrpSpPr/>
              <p:nvPr/>
            </p:nvGrpSpPr>
            <p:grpSpPr>
              <a:xfrm>
                <a:off x="6628379" y="3838890"/>
                <a:ext cx="799944" cy="788588"/>
                <a:chOff x="6628379" y="3838890"/>
                <a:chExt cx="799944" cy="788588"/>
              </a:xfrm>
            </p:grpSpPr>
            <p:sp>
              <p:nvSpPr>
                <p:cNvPr id="93" name="Oval 92">
                  <a:extLst>
                    <a:ext uri="{FF2B5EF4-FFF2-40B4-BE49-F238E27FC236}">
                      <a16:creationId xmlns:a16="http://schemas.microsoft.com/office/drawing/2014/main" id="{8EC9ED64-DDAB-A97F-E357-6028A68659C4}"/>
                    </a:ext>
                  </a:extLst>
                </p:cNvPr>
                <p:cNvSpPr/>
                <p:nvPr/>
              </p:nvSpPr>
              <p:spPr>
                <a:xfrm>
                  <a:off x="6689836" y="3884656"/>
                  <a:ext cx="692722" cy="68288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4" name="Circle: Hollow 93">
                  <a:extLst>
                    <a:ext uri="{FF2B5EF4-FFF2-40B4-BE49-F238E27FC236}">
                      <a16:creationId xmlns:a16="http://schemas.microsoft.com/office/drawing/2014/main" id="{7AC533D5-1AF3-9AFD-5948-77528B5216B1}"/>
                    </a:ext>
                  </a:extLst>
                </p:cNvPr>
                <p:cNvSpPr/>
                <p:nvPr/>
              </p:nvSpPr>
              <p:spPr>
                <a:xfrm>
                  <a:off x="6628379" y="3838890"/>
                  <a:ext cx="799944" cy="788588"/>
                </a:xfrm>
                <a:prstGeom prst="donut">
                  <a:avLst>
                    <a:gd name="adj" fmla="val 7609"/>
                  </a:avLst>
                </a:prstGeom>
                <a:solidFill>
                  <a:schemeClr val="bg1"/>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5" name="TextBox 94">
                  <a:extLst>
                    <a:ext uri="{FF2B5EF4-FFF2-40B4-BE49-F238E27FC236}">
                      <a16:creationId xmlns:a16="http://schemas.microsoft.com/office/drawing/2014/main" id="{2E640175-16D5-7A05-233F-90328B2A549D}"/>
                    </a:ext>
                  </a:extLst>
                </p:cNvPr>
                <p:cNvSpPr txBox="1"/>
                <p:nvPr/>
              </p:nvSpPr>
              <p:spPr>
                <a:xfrm>
                  <a:off x="6756248" y="4026726"/>
                  <a:ext cx="576854" cy="400110"/>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white"/>
                      </a:solidFill>
                      <a:effectLst/>
                      <a:uLnTx/>
                      <a:uFillTx/>
                      <a:latin typeface="Lora" pitchFamily="2" charset="0"/>
                      <a:ea typeface="+mn-ea"/>
                      <a:cs typeface="+mn-cs"/>
                    </a:rPr>
                    <a:t>03</a:t>
                  </a:r>
                  <a:endParaRPr kumimoji="0" lang="en-IN" sz="2000" b="1" i="0" u="none" strike="noStrike" kern="1200" cap="none" spc="0" normalizeH="0" baseline="0" noProof="0" dirty="0">
                    <a:ln>
                      <a:noFill/>
                    </a:ln>
                    <a:solidFill>
                      <a:prstClr val="white"/>
                    </a:solidFill>
                    <a:effectLst/>
                    <a:uLnTx/>
                    <a:uFillTx/>
                    <a:latin typeface="Lora" pitchFamily="2" charset="0"/>
                    <a:ea typeface="+mn-ea"/>
                    <a:cs typeface="+mn-cs"/>
                  </a:endParaRPr>
                </a:p>
              </p:txBody>
            </p:sp>
          </p:grpSp>
        </p:grpSp>
        <p:sp>
          <p:nvSpPr>
            <p:cNvPr id="2" name="TextBox 1">
              <a:extLst>
                <a:ext uri="{FF2B5EF4-FFF2-40B4-BE49-F238E27FC236}">
                  <a16:creationId xmlns:a16="http://schemas.microsoft.com/office/drawing/2014/main" id="{F2E0EB58-0BAF-5990-A5E5-94E3A0DC0A84}"/>
                </a:ext>
              </a:extLst>
            </p:cNvPr>
            <p:cNvSpPr txBox="1"/>
            <p:nvPr/>
          </p:nvSpPr>
          <p:spPr>
            <a:xfrm>
              <a:off x="0" y="57126"/>
              <a:ext cx="14630399" cy="646331"/>
            </a:xfrm>
            <a:prstGeom prst="rect">
              <a:avLst/>
            </a:prstGeom>
            <a:noFill/>
          </p:spPr>
          <p:txBody>
            <a:bodyPr wrap="square" rtlCol="0">
              <a:sp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IN" sz="3600" b="0" i="0" u="none" strike="noStrike" kern="1200" cap="none" spc="0" normalizeH="0" baseline="0" noProof="0" dirty="0">
                  <a:ln>
                    <a:noFill/>
                  </a:ln>
                  <a:solidFill>
                    <a:srgbClr val="00B0F0"/>
                  </a:solidFill>
                  <a:effectLst/>
                  <a:uLnTx/>
                  <a:uFillTx/>
                  <a:latin typeface="Russo One" panose="020B0604020202020204" charset="0"/>
                  <a:ea typeface="+mn-ea"/>
                  <a:cs typeface="+mn-cs"/>
                </a:rPr>
                <a:t>💸 Task 1 – Salary Insights from Keywords</a:t>
              </a:r>
              <a:endParaRPr kumimoji="0" lang="lt-LT" sz="3600" b="0" i="0" u="none" strike="noStrike" kern="1200" cap="none" spc="0" normalizeH="0" baseline="0" noProof="0" dirty="0">
                <a:ln>
                  <a:noFill/>
                </a:ln>
                <a:solidFill>
                  <a:srgbClr val="00B0F0"/>
                </a:solidFill>
                <a:effectLst/>
                <a:uLnTx/>
                <a:uFillTx/>
                <a:latin typeface="Russo One" panose="020B0604020202020204" charset="0"/>
                <a:ea typeface="+mn-ea"/>
                <a:cs typeface="+mn-cs"/>
              </a:endParaRPr>
            </a:p>
          </p:txBody>
        </p:sp>
        <p:pic>
          <p:nvPicPr>
            <p:cNvPr id="3081" name="Picture 9">
              <a:extLst>
                <a:ext uri="{FF2B5EF4-FFF2-40B4-BE49-F238E27FC236}">
                  <a16:creationId xmlns:a16="http://schemas.microsoft.com/office/drawing/2014/main" id="{87A9655C-865A-03AD-9421-C20D8279E1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8540" y="784760"/>
              <a:ext cx="7583150" cy="356738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3083" name="Picture 11">
              <a:extLst>
                <a:ext uri="{FF2B5EF4-FFF2-40B4-BE49-F238E27FC236}">
                  <a16:creationId xmlns:a16="http://schemas.microsoft.com/office/drawing/2014/main" id="{26B1800B-25B3-075A-D359-E24C1919D2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8540" y="4468579"/>
              <a:ext cx="7583150" cy="356738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4118034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0B689418-3111-ACDC-7F9E-85C8A87728C4}"/>
              </a:ext>
            </a:extLst>
          </p:cNvPr>
          <p:cNvGrpSpPr/>
          <p:nvPr/>
        </p:nvGrpSpPr>
        <p:grpSpPr>
          <a:xfrm>
            <a:off x="75307" y="38747"/>
            <a:ext cx="14458265" cy="7961082"/>
            <a:chOff x="75307" y="38747"/>
            <a:chExt cx="14458265" cy="7961082"/>
          </a:xfrm>
        </p:grpSpPr>
        <p:grpSp>
          <p:nvGrpSpPr>
            <p:cNvPr id="11" name="Group 10">
              <a:extLst>
                <a:ext uri="{FF2B5EF4-FFF2-40B4-BE49-F238E27FC236}">
                  <a16:creationId xmlns:a16="http://schemas.microsoft.com/office/drawing/2014/main" id="{E08645E5-A08C-56FB-A195-1DFC2B6C14A0}"/>
                </a:ext>
              </a:extLst>
            </p:cNvPr>
            <p:cNvGrpSpPr/>
            <p:nvPr/>
          </p:nvGrpSpPr>
          <p:grpSpPr>
            <a:xfrm>
              <a:off x="7368409" y="2888267"/>
              <a:ext cx="6996337" cy="1345048"/>
              <a:chOff x="7034710" y="3147945"/>
              <a:chExt cx="6996337" cy="1345048"/>
            </a:xfrm>
          </p:grpSpPr>
          <p:sp>
            <p:nvSpPr>
              <p:cNvPr id="31" name="Oval 30"/>
              <p:cNvSpPr/>
              <p:nvPr/>
            </p:nvSpPr>
            <p:spPr bwMode="auto">
              <a:xfrm>
                <a:off x="7034710" y="3409890"/>
                <a:ext cx="794688" cy="794688"/>
              </a:xfrm>
              <a:prstGeom prst="ellipse">
                <a:avLst/>
              </a:prstGeom>
              <a:solidFill>
                <a:schemeClr val="accent2"/>
              </a:solidFill>
              <a:ln w="9525">
                <a:noFill/>
                <a:round/>
                <a:headEnd/>
                <a:tailEnd/>
              </a:ln>
            </p:spPr>
            <p:txBody>
              <a:bodyPr vert="horz" wrap="square" lIns="0" tIns="0" rIns="0" bIns="0" numCol="1" rtlCol="0" anchor="ctr" anchorCtr="0" compatLnSpc="1">
                <a:prstTxWarp prst="textNoShape">
                  <a:avLst/>
                </a:prstTxWarp>
              </a:bodyPr>
              <a:lstStyle/>
              <a:p>
                <a:pPr marL="0" marR="0" lvl="0" indent="0" algn="ctr" defTabSz="1463040" rtl="0" eaLnBrk="1" fontAlgn="auto" latinLnBrk="0" hangingPunct="1">
                  <a:lnSpc>
                    <a:spcPct val="100000"/>
                  </a:lnSpc>
                  <a:spcBef>
                    <a:spcPts val="0"/>
                  </a:spcBef>
                  <a:spcAft>
                    <a:spcPts val="0"/>
                  </a:spcAft>
                  <a:buClrTx/>
                  <a:buSzTx/>
                  <a:buFontTx/>
                  <a:buNone/>
                  <a:tabLst/>
                  <a:defRPr/>
                </a:pPr>
                <a:r>
                  <a:rPr kumimoji="0" lang="en-US" sz="2560" b="1" i="0" u="none" strike="noStrike" kern="1200" cap="none" spc="0" normalizeH="0" baseline="0" noProof="0" dirty="0">
                    <a:ln>
                      <a:noFill/>
                    </a:ln>
                    <a:solidFill>
                      <a:srgbClr val="FFFFFF"/>
                    </a:solidFill>
                    <a:effectLst/>
                    <a:uLnTx/>
                    <a:uFillTx/>
                    <a:latin typeface="Roboto"/>
                    <a:ea typeface="+mn-ea"/>
                    <a:cs typeface="+mn-cs"/>
                  </a:rPr>
                  <a:t>02</a:t>
                </a:r>
              </a:p>
            </p:txBody>
          </p:sp>
          <p:sp>
            <p:nvSpPr>
              <p:cNvPr id="17" name="Inhaltsplatzhalter 4"/>
              <p:cNvSpPr txBox="1">
                <a:spLocks/>
              </p:cNvSpPr>
              <p:nvPr/>
            </p:nvSpPr>
            <p:spPr>
              <a:xfrm>
                <a:off x="8078786" y="3147945"/>
                <a:ext cx="5952261" cy="1345048"/>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marR="0" lvl="0" indent="0" algn="l" defTabSz="1462603" rtl="0" eaLnBrk="1" fontAlgn="auto" latinLnBrk="0" hangingPunct="1">
                  <a:lnSpc>
                    <a:spcPct val="100000"/>
                  </a:lnSpc>
                  <a:spcBef>
                    <a:spcPts val="0"/>
                  </a:spcBef>
                  <a:spcAft>
                    <a:spcPts val="0"/>
                  </a:spcAft>
                  <a:buClrTx/>
                  <a:buSzTx/>
                  <a:buFont typeface="Wingdings" panose="05000000000000000000" pitchFamily="2" charset="2"/>
                  <a:buNone/>
                  <a:tabLst/>
                  <a:defRPr/>
                </a:pPr>
                <a:r>
                  <a:rPr kumimoji="0" lang="en-US" sz="2240" b="1" i="0" u="none" strike="noStrike" kern="1200" cap="none" spc="0" normalizeH="0" baseline="0" noProof="0" dirty="0">
                    <a:ln>
                      <a:noFill/>
                    </a:ln>
                    <a:solidFill>
                      <a:srgbClr val="ED7D31"/>
                    </a:solidFill>
                    <a:effectLst/>
                    <a:uLnTx/>
                    <a:uFillTx/>
                    <a:latin typeface="Montserrat Bold" panose="00000800000000000000" charset="0"/>
                    <a:ea typeface="+mn-ea"/>
                    <a:cs typeface="+mn-cs"/>
                  </a:rPr>
                  <a:t>🏷️ Job Categorization</a:t>
                </a:r>
              </a:p>
              <a:p>
                <a:pPr marL="0" marR="0" lvl="0" indent="0" algn="l" defTabSz="1462603" rtl="0" eaLnBrk="1" fontAlgn="auto" latinLnBrk="0" hangingPunct="1">
                  <a:lnSpc>
                    <a:spcPts val="1400"/>
                  </a:lnSpc>
                  <a:spcBef>
                    <a:spcPts val="0"/>
                  </a:spcBef>
                  <a:spcAft>
                    <a:spcPts val="0"/>
                  </a:spcAft>
                  <a:buClrTx/>
                  <a:buSzTx/>
                  <a:buNone/>
                  <a:tabLst/>
                  <a:defRPr/>
                </a:pPr>
                <a:endParaRPr kumimoji="0" lang="en-US" sz="2240" b="1" i="0" u="none" strike="noStrike" kern="1200" cap="none" spc="0" normalizeH="0" baseline="0" noProof="0" dirty="0">
                  <a:ln>
                    <a:noFill/>
                  </a:ln>
                  <a:solidFill>
                    <a:srgbClr val="01A59E"/>
                  </a:solidFill>
                  <a:effectLst/>
                  <a:uLnTx/>
                  <a:uFillTx/>
                  <a:latin typeface="Roboto"/>
                </a:endParaRPr>
              </a:p>
              <a:p>
                <a:pPr marR="0" lvl="0" algn="l" defTabSz="1462603" rtl="0" eaLnBrk="1" fontAlgn="auto" latinLnBrk="0" hangingPunct="1">
                  <a:lnSpc>
                    <a:spcPts val="1600"/>
                  </a:lnSpc>
                  <a:spcBef>
                    <a:spcPts val="0"/>
                  </a:spcBef>
                  <a:spcAft>
                    <a:spcPts val="0"/>
                  </a:spcAft>
                  <a:buClrTx/>
                  <a:buSzTx/>
                  <a:buFont typeface="Wingdings" panose="05000000000000000000" pitchFamily="2" charset="2"/>
                  <a:buChar char="q"/>
                  <a:tabLst/>
                  <a:defRPr/>
                </a:pPr>
                <a:r>
                  <a:rPr kumimoji="0" lang="en-IN" sz="1600" b="0" i="0" u="none" strike="noStrike" kern="1200" cap="none" spc="0" normalizeH="0" baseline="0" noProof="0" dirty="0">
                    <a:ln>
                      <a:noFill/>
                    </a:ln>
                    <a:solidFill>
                      <a:srgbClr val="44546A">
                        <a:lumMod val="75000"/>
                        <a:lumOff val="25000"/>
                      </a:srgbClr>
                    </a:solidFill>
                    <a:effectLst/>
                    <a:uLnTx/>
                    <a:uFillTx/>
                    <a:latin typeface="Tw Cen MT" panose="020B0602020104020603" pitchFamily="34" charset="0"/>
                  </a:rPr>
                  <a:t>Mapped job titles into categories like:</a:t>
                </a:r>
              </a:p>
              <a:p>
                <a:pPr lvl="1" defTabSz="1462603">
                  <a:lnSpc>
                    <a:spcPts val="1600"/>
                  </a:lnSpc>
                  <a:spcAft>
                    <a:spcPts val="0"/>
                  </a:spcAft>
                  <a:buFont typeface="Wingdings" panose="05000000000000000000" pitchFamily="2" charset="2"/>
                  <a:buChar char="§"/>
                </a:pPr>
                <a:r>
                  <a:rPr kumimoji="0" lang="en-IN" sz="1400" b="0" i="0" u="none" strike="noStrike" kern="1200" cap="none" spc="0" normalizeH="0" baseline="0" noProof="0" dirty="0">
                    <a:ln>
                      <a:noFill/>
                    </a:ln>
                    <a:solidFill>
                      <a:srgbClr val="44546A">
                        <a:lumMod val="75000"/>
                        <a:lumOff val="25000"/>
                      </a:srgbClr>
                    </a:solidFill>
                    <a:effectLst/>
                    <a:uLnTx/>
                    <a:uFillTx/>
                    <a:latin typeface="Tw Cen MT" panose="020B0602020104020603" pitchFamily="34" charset="0"/>
                  </a:rPr>
                  <a:t>Data Science, Design, Consulting, Healthcare, etc.</a:t>
                </a:r>
              </a:p>
              <a:p>
                <a:pPr defTabSz="1462603">
                  <a:lnSpc>
                    <a:spcPts val="1600"/>
                  </a:lnSpc>
                  <a:spcAft>
                    <a:spcPts val="0"/>
                  </a:spcAft>
                  <a:buFont typeface="Wingdings" panose="05000000000000000000" pitchFamily="2" charset="2"/>
                  <a:buChar char="q"/>
                </a:pPr>
                <a:r>
                  <a:rPr kumimoji="0" lang="en-IN" sz="1600" b="0" i="0" u="none" strike="noStrike" kern="1200" cap="none" spc="0" normalizeH="0" baseline="0" noProof="0" dirty="0">
                    <a:ln>
                      <a:noFill/>
                    </a:ln>
                    <a:solidFill>
                      <a:srgbClr val="44546A">
                        <a:lumMod val="75000"/>
                        <a:lumOff val="25000"/>
                      </a:srgbClr>
                    </a:solidFill>
                    <a:effectLst/>
                    <a:uLnTx/>
                    <a:uFillTx/>
                    <a:latin typeface="Tw Cen MT" panose="020B0602020104020603" pitchFamily="34" charset="0"/>
                  </a:rPr>
                  <a:t>Used custom keyword matching</a:t>
                </a:r>
              </a:p>
              <a:p>
                <a:pPr defTabSz="1462603">
                  <a:lnSpc>
                    <a:spcPts val="1600"/>
                  </a:lnSpc>
                  <a:spcAft>
                    <a:spcPts val="0"/>
                  </a:spcAft>
                  <a:buFont typeface="Wingdings" panose="05000000000000000000" pitchFamily="2" charset="2"/>
                  <a:buChar char="q"/>
                </a:pPr>
                <a:r>
                  <a:rPr kumimoji="0" lang="en-IN" sz="1600" b="0" i="0" u="none" strike="noStrike" kern="1200" cap="none" spc="0" normalizeH="0" baseline="0" noProof="0" dirty="0">
                    <a:ln>
                      <a:noFill/>
                    </a:ln>
                    <a:solidFill>
                      <a:srgbClr val="44546A">
                        <a:lumMod val="75000"/>
                        <a:lumOff val="25000"/>
                      </a:srgbClr>
                    </a:solidFill>
                    <a:effectLst/>
                    <a:uLnTx/>
                    <a:uFillTx/>
                    <a:latin typeface="Tw Cen MT" panose="020B0602020104020603" pitchFamily="34" charset="0"/>
                  </a:rPr>
                  <a:t>Unmatched titles were labeled as 'Other' ✍️</a:t>
                </a:r>
                <a:endParaRPr kumimoji="0" lang="en-US" sz="1680" b="0" i="0" u="none" strike="noStrike" kern="1200" cap="none" spc="0" normalizeH="0" baseline="0" noProof="0" dirty="0">
                  <a:ln>
                    <a:noFill/>
                  </a:ln>
                  <a:solidFill>
                    <a:srgbClr val="44546A">
                      <a:lumMod val="75000"/>
                      <a:lumOff val="25000"/>
                    </a:srgbClr>
                  </a:solidFill>
                  <a:effectLst/>
                  <a:uLnTx/>
                  <a:uFillTx/>
                  <a:latin typeface="Tw Cen MT" panose="020B0602020104020603" pitchFamily="34" charset="0"/>
                </a:endParaRPr>
              </a:p>
            </p:txBody>
          </p:sp>
        </p:grpSp>
        <p:grpSp>
          <p:nvGrpSpPr>
            <p:cNvPr id="12" name="Group 11">
              <a:extLst>
                <a:ext uri="{FF2B5EF4-FFF2-40B4-BE49-F238E27FC236}">
                  <a16:creationId xmlns:a16="http://schemas.microsoft.com/office/drawing/2014/main" id="{29869901-EE7D-BD02-98D6-862D5CB71BF5}"/>
                </a:ext>
              </a:extLst>
            </p:cNvPr>
            <p:cNvGrpSpPr/>
            <p:nvPr/>
          </p:nvGrpSpPr>
          <p:grpSpPr>
            <a:xfrm>
              <a:off x="7368409" y="4943090"/>
              <a:ext cx="6960805" cy="961610"/>
              <a:chOff x="7038177" y="4903039"/>
              <a:chExt cx="6960805" cy="961610"/>
            </a:xfrm>
          </p:grpSpPr>
          <p:sp>
            <p:nvSpPr>
              <p:cNvPr id="36" name="Oval 35"/>
              <p:cNvSpPr/>
              <p:nvPr/>
            </p:nvSpPr>
            <p:spPr bwMode="auto">
              <a:xfrm>
                <a:off x="7038177" y="4908909"/>
                <a:ext cx="794688" cy="794688"/>
              </a:xfrm>
              <a:prstGeom prst="ellipse">
                <a:avLst/>
              </a:prstGeom>
              <a:solidFill>
                <a:schemeClr val="accent3"/>
              </a:solidFill>
              <a:ln w="9525">
                <a:noFill/>
                <a:round/>
                <a:headEnd/>
                <a:tailEnd/>
              </a:ln>
            </p:spPr>
            <p:txBody>
              <a:bodyPr vert="horz" wrap="square" lIns="0" tIns="0" rIns="0" bIns="0" numCol="1" rtlCol="0" anchor="ctr" anchorCtr="0" compatLnSpc="1">
                <a:prstTxWarp prst="textNoShape">
                  <a:avLst/>
                </a:prstTxWarp>
              </a:bodyPr>
              <a:lstStyle/>
              <a:p>
                <a:pPr marL="0" marR="0" lvl="0" indent="0" algn="ctr" defTabSz="1463040" rtl="0" eaLnBrk="1" fontAlgn="auto" latinLnBrk="0" hangingPunct="1">
                  <a:lnSpc>
                    <a:spcPct val="100000"/>
                  </a:lnSpc>
                  <a:spcBef>
                    <a:spcPts val="0"/>
                  </a:spcBef>
                  <a:spcAft>
                    <a:spcPts val="0"/>
                  </a:spcAft>
                  <a:buClrTx/>
                  <a:buSzTx/>
                  <a:buFontTx/>
                  <a:buNone/>
                  <a:tabLst/>
                  <a:defRPr/>
                </a:pPr>
                <a:r>
                  <a:rPr kumimoji="0" lang="en-US" sz="2560" b="1" i="0" u="none" strike="noStrike" kern="1200" cap="none" spc="0" normalizeH="0" baseline="0" noProof="0" dirty="0">
                    <a:ln>
                      <a:noFill/>
                    </a:ln>
                    <a:solidFill>
                      <a:srgbClr val="FFFFFF"/>
                    </a:solidFill>
                    <a:effectLst/>
                    <a:uLnTx/>
                    <a:uFillTx/>
                    <a:latin typeface="Roboto"/>
                    <a:ea typeface="+mn-ea"/>
                    <a:cs typeface="+mn-cs"/>
                  </a:rPr>
                  <a:t>03</a:t>
                </a:r>
              </a:p>
            </p:txBody>
          </p:sp>
          <p:sp>
            <p:nvSpPr>
              <p:cNvPr id="18" name="Inhaltsplatzhalter 4"/>
              <p:cNvSpPr txBox="1">
                <a:spLocks/>
              </p:cNvSpPr>
              <p:nvPr/>
            </p:nvSpPr>
            <p:spPr>
              <a:xfrm>
                <a:off x="8046721" y="4903039"/>
                <a:ext cx="5952261" cy="961610"/>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marR="0" lvl="0" indent="0" algn="l" defTabSz="1462603" rtl="0" eaLnBrk="1" fontAlgn="auto" latinLnBrk="0" hangingPunct="1">
                  <a:lnSpc>
                    <a:spcPct val="100000"/>
                  </a:lnSpc>
                  <a:spcBef>
                    <a:spcPts val="0"/>
                  </a:spcBef>
                  <a:spcAft>
                    <a:spcPts val="0"/>
                  </a:spcAft>
                  <a:buClrTx/>
                  <a:buSzTx/>
                  <a:buFont typeface="Wingdings" panose="05000000000000000000" pitchFamily="2" charset="2"/>
                  <a:buNone/>
                  <a:tabLst/>
                  <a:defRPr/>
                </a:pPr>
                <a:r>
                  <a:rPr kumimoji="0" lang="en-IN" sz="2240" b="1" i="0" u="none" strike="noStrike" kern="1200" cap="none" spc="0" normalizeH="0" baseline="0" noProof="0" dirty="0">
                    <a:ln>
                      <a:noFill/>
                    </a:ln>
                    <a:solidFill>
                      <a:srgbClr val="A5A5A5"/>
                    </a:solidFill>
                    <a:effectLst/>
                    <a:uLnTx/>
                    <a:uFillTx/>
                    <a:latin typeface="Montserrat Bold" panose="00000800000000000000" charset="0"/>
                    <a:ea typeface="+mn-ea"/>
                    <a:cs typeface="+mn-cs"/>
                  </a:rPr>
                  <a:t>📊 Monthly Job Posting Trends</a:t>
                </a:r>
              </a:p>
              <a:p>
                <a:pPr marL="0" marR="0" lvl="0" indent="0" algn="l" defTabSz="1462603" rtl="0" eaLnBrk="1" fontAlgn="auto" latinLnBrk="0" hangingPunct="1">
                  <a:lnSpc>
                    <a:spcPts val="1600"/>
                  </a:lnSpc>
                  <a:spcBef>
                    <a:spcPts val="0"/>
                  </a:spcBef>
                  <a:spcAft>
                    <a:spcPts val="0"/>
                  </a:spcAft>
                  <a:buClrTx/>
                  <a:buSzTx/>
                  <a:buFont typeface="Wingdings" panose="05000000000000000000" pitchFamily="2" charset="2"/>
                  <a:buNone/>
                  <a:tabLst/>
                  <a:defRPr/>
                </a:pPr>
                <a:endParaRPr lang="en-IN" sz="2240" b="1" dirty="0">
                  <a:solidFill>
                    <a:srgbClr val="A5A5A5"/>
                  </a:solidFill>
                  <a:latin typeface="Montserrat Bold" panose="00000800000000000000" charset="0"/>
                </a:endParaRPr>
              </a:p>
              <a:p>
                <a:pPr marR="0" lvl="0" algn="l" defTabSz="1462603" rtl="0" eaLnBrk="1" fontAlgn="auto" latinLnBrk="0" hangingPunct="1">
                  <a:lnSpc>
                    <a:spcPts val="1600"/>
                  </a:lnSpc>
                  <a:spcBef>
                    <a:spcPts val="0"/>
                  </a:spcBef>
                  <a:spcAft>
                    <a:spcPts val="0"/>
                  </a:spcAft>
                  <a:buClrTx/>
                  <a:buSzTx/>
                  <a:buFont typeface="Wingdings" panose="05000000000000000000" pitchFamily="2" charset="2"/>
                  <a:buChar char="q"/>
                  <a:tabLst/>
                  <a:defRPr/>
                </a:pPr>
                <a:r>
                  <a:rPr kumimoji="0" lang="en-IN" sz="1600" b="0" i="0" u="none" strike="noStrike" kern="1200" cap="none" spc="0" normalizeH="0" baseline="0" noProof="0" dirty="0">
                    <a:ln>
                      <a:noFill/>
                    </a:ln>
                    <a:solidFill>
                      <a:srgbClr val="44546A">
                        <a:lumMod val="75000"/>
                        <a:lumOff val="25000"/>
                      </a:srgbClr>
                    </a:solidFill>
                    <a:effectLst/>
                    <a:uLnTx/>
                    <a:uFillTx/>
                    <a:latin typeface="Tw Cen MT" panose="020B0602020104020603" pitchFamily="34" charset="0"/>
                  </a:rPr>
                  <a:t>Used .groupby() + .unstack() to reshape data for time-series analysis</a:t>
                </a:r>
              </a:p>
              <a:p>
                <a:pPr marR="0" lvl="0" algn="l" defTabSz="1462603" rtl="0" eaLnBrk="1" fontAlgn="auto" latinLnBrk="0" hangingPunct="1">
                  <a:lnSpc>
                    <a:spcPts val="1600"/>
                  </a:lnSpc>
                  <a:spcBef>
                    <a:spcPts val="0"/>
                  </a:spcBef>
                  <a:spcAft>
                    <a:spcPts val="0"/>
                  </a:spcAft>
                  <a:buClrTx/>
                  <a:buSzTx/>
                  <a:buFont typeface="Wingdings" panose="05000000000000000000" pitchFamily="2" charset="2"/>
                  <a:buChar char="q"/>
                  <a:tabLst/>
                  <a:defRPr/>
                </a:pPr>
                <a:r>
                  <a:rPr kumimoji="0" lang="en-IN" sz="1600" b="0" i="0" u="none" strike="noStrike" kern="1200" cap="none" spc="0" normalizeH="0" baseline="0" noProof="0" dirty="0">
                    <a:ln>
                      <a:noFill/>
                    </a:ln>
                    <a:solidFill>
                      <a:srgbClr val="44546A">
                        <a:lumMod val="75000"/>
                        <a:lumOff val="25000"/>
                      </a:srgbClr>
                    </a:solidFill>
                    <a:effectLst/>
                    <a:uLnTx/>
                    <a:uFillTx/>
                    <a:latin typeface="Tw Cen MT" panose="020B0602020104020603" pitchFamily="34" charset="0"/>
                  </a:rPr>
                  <a:t>Tracked job volume by category across months</a:t>
                </a:r>
                <a:endParaRPr kumimoji="0" lang="en-US" sz="1400" b="0" i="0" u="none" strike="noStrike" kern="1200" cap="none" spc="0" normalizeH="0" baseline="0" noProof="0" dirty="0">
                  <a:ln>
                    <a:noFill/>
                  </a:ln>
                  <a:solidFill>
                    <a:srgbClr val="44546A">
                      <a:lumMod val="75000"/>
                      <a:lumOff val="25000"/>
                    </a:srgbClr>
                  </a:solidFill>
                  <a:effectLst/>
                  <a:uLnTx/>
                  <a:uFillTx/>
                  <a:latin typeface="Tw Cen MT" panose="020B0602020104020603" pitchFamily="34" charset="0"/>
                </a:endParaRPr>
              </a:p>
            </p:txBody>
          </p:sp>
        </p:grpSp>
        <p:grpSp>
          <p:nvGrpSpPr>
            <p:cNvPr id="14" name="Group 13">
              <a:extLst>
                <a:ext uri="{FF2B5EF4-FFF2-40B4-BE49-F238E27FC236}">
                  <a16:creationId xmlns:a16="http://schemas.microsoft.com/office/drawing/2014/main" id="{FD589DD9-4D9F-C964-FE2C-379D08BFC800}"/>
                </a:ext>
              </a:extLst>
            </p:cNvPr>
            <p:cNvGrpSpPr/>
            <p:nvPr/>
          </p:nvGrpSpPr>
          <p:grpSpPr>
            <a:xfrm>
              <a:off x="7406464" y="6614475"/>
              <a:ext cx="6986277" cy="960263"/>
              <a:chOff x="7040700" y="6274695"/>
              <a:chExt cx="6986277" cy="960263"/>
            </a:xfrm>
          </p:grpSpPr>
          <p:sp>
            <p:nvSpPr>
              <p:cNvPr id="28" name="Oval 27"/>
              <p:cNvSpPr/>
              <p:nvPr/>
            </p:nvSpPr>
            <p:spPr bwMode="auto">
              <a:xfrm>
                <a:off x="7040700" y="6407928"/>
                <a:ext cx="794688" cy="794688"/>
              </a:xfrm>
              <a:prstGeom prst="ellipse">
                <a:avLst/>
              </a:prstGeom>
              <a:solidFill>
                <a:schemeClr val="accent4"/>
              </a:solidFill>
              <a:ln w="9525">
                <a:noFill/>
                <a:round/>
                <a:headEnd/>
                <a:tailEnd/>
              </a:ln>
            </p:spPr>
            <p:txBody>
              <a:bodyPr vert="horz" wrap="square" lIns="0" tIns="0" rIns="0" bIns="0" numCol="1" rtlCol="0" anchor="ctr" anchorCtr="0" compatLnSpc="1">
                <a:prstTxWarp prst="textNoShape">
                  <a:avLst/>
                </a:prstTxWarp>
              </a:bodyPr>
              <a:lstStyle/>
              <a:p>
                <a:pPr marL="0" marR="0" lvl="0" indent="0" algn="ctr" defTabSz="1463040" rtl="0" eaLnBrk="1" fontAlgn="auto" latinLnBrk="0" hangingPunct="1">
                  <a:lnSpc>
                    <a:spcPct val="100000"/>
                  </a:lnSpc>
                  <a:spcBef>
                    <a:spcPts val="0"/>
                  </a:spcBef>
                  <a:spcAft>
                    <a:spcPts val="0"/>
                  </a:spcAft>
                  <a:buClrTx/>
                  <a:buSzTx/>
                  <a:buFontTx/>
                  <a:buNone/>
                  <a:tabLst/>
                  <a:defRPr/>
                </a:pPr>
                <a:r>
                  <a:rPr kumimoji="0" lang="en-US" sz="2560" b="1" i="0" u="none" strike="noStrike" kern="1200" cap="none" spc="0" normalizeH="0" baseline="0" noProof="0" dirty="0">
                    <a:ln>
                      <a:noFill/>
                    </a:ln>
                    <a:solidFill>
                      <a:srgbClr val="FFFFFF"/>
                    </a:solidFill>
                    <a:effectLst/>
                    <a:uLnTx/>
                    <a:uFillTx/>
                    <a:latin typeface="Roboto"/>
                    <a:ea typeface="+mn-ea"/>
                    <a:cs typeface="+mn-cs"/>
                  </a:rPr>
                  <a:t>04</a:t>
                </a:r>
              </a:p>
            </p:txBody>
          </p:sp>
          <p:sp>
            <p:nvSpPr>
              <p:cNvPr id="19" name="Inhaltsplatzhalter 4"/>
              <p:cNvSpPr txBox="1">
                <a:spLocks/>
              </p:cNvSpPr>
              <p:nvPr/>
            </p:nvSpPr>
            <p:spPr>
              <a:xfrm>
                <a:off x="8074716" y="6274695"/>
                <a:ext cx="5952261" cy="960263"/>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marR="0" lvl="0" indent="0" algn="l" defTabSz="1462603" rtl="0" eaLnBrk="1" fontAlgn="auto" latinLnBrk="0" hangingPunct="1">
                  <a:lnSpc>
                    <a:spcPct val="100000"/>
                  </a:lnSpc>
                  <a:spcBef>
                    <a:spcPts val="0"/>
                  </a:spcBef>
                  <a:spcAft>
                    <a:spcPts val="1600"/>
                  </a:spcAft>
                  <a:buClrTx/>
                  <a:buSzTx/>
                  <a:buFont typeface="Wingdings" panose="05000000000000000000" pitchFamily="2" charset="2"/>
                  <a:buNone/>
                  <a:tabLst/>
                  <a:defRPr/>
                </a:pPr>
                <a:r>
                  <a:rPr kumimoji="0" lang="en-US" sz="2240" b="1" i="0" u="none" strike="noStrike" kern="1200" cap="none" spc="0" normalizeH="0" baseline="0" noProof="0" dirty="0">
                    <a:ln>
                      <a:noFill/>
                    </a:ln>
                    <a:solidFill>
                      <a:srgbClr val="FFC000"/>
                    </a:solidFill>
                    <a:effectLst/>
                    <a:uLnTx/>
                    <a:uFillTx/>
                    <a:latin typeface="Montserrat Bold" panose="00000800000000000000" charset="0"/>
                    <a:ea typeface="+mn-ea"/>
                    <a:cs typeface="+mn-cs"/>
                  </a:rPr>
                  <a:t>📈 Growth Rate Calculation</a:t>
                </a:r>
                <a:endParaRPr lang="en-US" sz="2240" b="1" dirty="0">
                  <a:solidFill>
                    <a:srgbClr val="01A59E"/>
                  </a:solidFill>
                  <a:latin typeface="Roboto"/>
                </a:endParaRPr>
              </a:p>
              <a:p>
                <a:pPr marR="0" lvl="0" algn="l" defTabSz="1462603" rtl="0" eaLnBrk="1" fontAlgn="auto" latinLnBrk="0" hangingPunct="1">
                  <a:lnSpc>
                    <a:spcPts val="1600"/>
                  </a:lnSpc>
                  <a:spcBef>
                    <a:spcPts val="0"/>
                  </a:spcBef>
                  <a:spcAft>
                    <a:spcPts val="0"/>
                  </a:spcAft>
                  <a:buClrTx/>
                  <a:buSzTx/>
                  <a:buFont typeface="Wingdings" panose="05000000000000000000" pitchFamily="2" charset="2"/>
                  <a:buChar char="q"/>
                  <a:tabLst/>
                  <a:defRPr/>
                </a:pPr>
                <a:r>
                  <a:rPr kumimoji="0" lang="en-IN" sz="1600" b="0" i="0" u="none" strike="noStrike" kern="1200" cap="none" spc="0" normalizeH="0" baseline="0" noProof="0" dirty="0">
                    <a:ln>
                      <a:noFill/>
                    </a:ln>
                    <a:solidFill>
                      <a:srgbClr val="44546A">
                        <a:lumMod val="75000"/>
                        <a:lumOff val="25000"/>
                      </a:srgbClr>
                    </a:solidFill>
                    <a:effectLst/>
                    <a:uLnTx/>
                    <a:uFillTx/>
                    <a:latin typeface="Tw Cen MT" panose="020B0602020104020603" pitchFamily="34" charset="0"/>
                  </a:rPr>
                  <a:t>Calculated month-over-month % change in job counts per category</a:t>
                </a:r>
              </a:p>
              <a:p>
                <a:pPr marR="0" lvl="0" algn="l" defTabSz="1462603" rtl="0" eaLnBrk="1" fontAlgn="auto" latinLnBrk="0" hangingPunct="1">
                  <a:lnSpc>
                    <a:spcPts val="1600"/>
                  </a:lnSpc>
                  <a:spcBef>
                    <a:spcPts val="0"/>
                  </a:spcBef>
                  <a:spcAft>
                    <a:spcPts val="0"/>
                  </a:spcAft>
                  <a:buClrTx/>
                  <a:buSzTx/>
                  <a:buFont typeface="Wingdings" panose="05000000000000000000" pitchFamily="2" charset="2"/>
                  <a:buChar char="q"/>
                  <a:tabLst/>
                  <a:defRPr/>
                </a:pPr>
                <a:r>
                  <a:rPr kumimoji="0" lang="en-IN" sz="1600" b="0" i="0" u="none" strike="noStrike" kern="1200" cap="none" spc="0" normalizeH="0" baseline="0" noProof="0" dirty="0">
                    <a:ln>
                      <a:noFill/>
                    </a:ln>
                    <a:solidFill>
                      <a:srgbClr val="44546A">
                        <a:lumMod val="75000"/>
                        <a:lumOff val="25000"/>
                      </a:srgbClr>
                    </a:solidFill>
                    <a:effectLst/>
                    <a:uLnTx/>
                    <a:uFillTx/>
                    <a:latin typeface="Tw Cen MT" panose="020B0602020104020603" pitchFamily="34" charset="0"/>
                  </a:rPr>
                  <a:t>Averaged growth to identify fastest-growing categories</a:t>
                </a:r>
                <a:r>
                  <a:rPr lang="en-IN" sz="1600" b="1" dirty="0">
                    <a:latin typeface="Tw Cen MT" panose="020B0602020104020603" pitchFamily="34" charset="0"/>
                  </a:rPr>
                  <a:t>s</a:t>
                </a:r>
                <a:r>
                  <a:rPr lang="en-IN" sz="1600" dirty="0">
                    <a:latin typeface="Tw Cen MT" panose="020B0602020104020603" pitchFamily="34" charset="0"/>
                  </a:rPr>
                  <a:t> 🚀</a:t>
                </a:r>
                <a:endParaRPr kumimoji="0" lang="en-US" sz="1600" b="0" i="0" u="none" strike="noStrike" kern="1200" cap="none" spc="0" normalizeH="0" baseline="0" noProof="0" dirty="0">
                  <a:ln>
                    <a:noFill/>
                  </a:ln>
                  <a:solidFill>
                    <a:srgbClr val="44546A">
                      <a:lumMod val="75000"/>
                      <a:lumOff val="25000"/>
                    </a:srgbClr>
                  </a:solidFill>
                  <a:effectLst/>
                  <a:uLnTx/>
                  <a:uFillTx/>
                  <a:latin typeface="Tw Cen MT" panose="020B0602020104020603" pitchFamily="34" charset="0"/>
                </a:endParaRPr>
              </a:p>
            </p:txBody>
          </p:sp>
        </p:grpSp>
        <p:cxnSp>
          <p:nvCxnSpPr>
            <p:cNvPr id="4" name="Straight Connector 3"/>
            <p:cNvCxnSpPr>
              <a:cxnSpLocks/>
            </p:cNvCxnSpPr>
            <p:nvPr/>
          </p:nvCxnSpPr>
          <p:spPr>
            <a:xfrm>
              <a:off x="7073799" y="1238792"/>
              <a:ext cx="0" cy="6549741"/>
            </a:xfrm>
            <a:prstGeom prst="line">
              <a:avLst/>
            </a:prstGeom>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0996DA51-6334-2C0E-44DF-D4B5307C1A01}"/>
                </a:ext>
              </a:extLst>
            </p:cNvPr>
            <p:cNvSpPr txBox="1"/>
            <p:nvPr/>
          </p:nvSpPr>
          <p:spPr>
            <a:xfrm>
              <a:off x="75307" y="38747"/>
              <a:ext cx="14458265" cy="659989"/>
            </a:xfrm>
            <a:prstGeom prst="rect">
              <a:avLst/>
            </a:prstGeom>
            <a:noFill/>
          </p:spPr>
          <p:txBody>
            <a:bodyPr wrap="square" rtlCol="0">
              <a:spAutoFit/>
            </a:bodyPr>
            <a:lstStyle/>
            <a:p>
              <a:pPr marL="0" marR="0" lvl="0" indent="0" algn="ctr" defTabSz="914400" rtl="0" eaLnBrk="1" fontAlgn="auto" latinLnBrk="0" hangingPunct="1">
                <a:lnSpc>
                  <a:spcPct val="107000"/>
                </a:lnSpc>
                <a:spcBef>
                  <a:spcPts val="0"/>
                </a:spcBef>
                <a:spcAft>
                  <a:spcPts val="1200"/>
                </a:spcAft>
                <a:buClrTx/>
                <a:buSzTx/>
                <a:buFontTx/>
                <a:buNone/>
                <a:tabLst/>
                <a:defRPr/>
              </a:pPr>
              <a:r>
                <a:rPr kumimoji="0" lang="en-IN" sz="3600" b="1" i="0" u="none" strike="noStrike" kern="0" cap="none" spc="0" normalizeH="0" baseline="0" noProof="0" dirty="0">
                  <a:ln>
                    <a:noFill/>
                  </a:ln>
                  <a:solidFill>
                    <a:srgbClr val="00B0F0"/>
                  </a:solidFill>
                  <a:effectLst/>
                  <a:uLnTx/>
                  <a:uFillTx/>
                  <a:latin typeface="Russo One" panose="02000503050000020004" pitchFamily="2" charset="0"/>
                  <a:ea typeface="Times New Roman" panose="02020603050405020304" pitchFamily="18" charset="0"/>
                  <a:cs typeface="Times New Roman" panose="02020603050405020304" pitchFamily="18" charset="0"/>
                </a:rPr>
                <a:t>📌 Task 2 – Identifying Emerging Job Categories</a:t>
              </a:r>
              <a:endParaRPr kumimoji="0" lang="en-IN" sz="2000" b="0" i="0" u="none" strike="noStrike" kern="100" cap="none" spc="0" normalizeH="0" baseline="0" noProof="0" dirty="0">
                <a:ln>
                  <a:noFill/>
                </a:ln>
                <a:solidFill>
                  <a:srgbClr val="00B0F0"/>
                </a:solidFill>
                <a:effectLst/>
                <a:uLnTx/>
                <a:uFillTx/>
                <a:latin typeface="Russo One" panose="02000503050000020004" pitchFamily="2" charset="0"/>
                <a:ea typeface="Calibri" panose="020F0502020204030204" pitchFamily="34" charset="0"/>
                <a:cs typeface="Times New Roman" panose="02020603050405020304" pitchFamily="18" charset="0"/>
              </a:endParaRPr>
            </a:p>
          </p:txBody>
        </p:sp>
        <p:grpSp>
          <p:nvGrpSpPr>
            <p:cNvPr id="8" name="Group 7">
              <a:extLst>
                <a:ext uri="{FF2B5EF4-FFF2-40B4-BE49-F238E27FC236}">
                  <a16:creationId xmlns:a16="http://schemas.microsoft.com/office/drawing/2014/main" id="{E391FC0E-14BC-6042-CF9D-1C0704532145}"/>
                </a:ext>
              </a:extLst>
            </p:cNvPr>
            <p:cNvGrpSpPr/>
            <p:nvPr/>
          </p:nvGrpSpPr>
          <p:grpSpPr>
            <a:xfrm>
              <a:off x="7406464" y="1243813"/>
              <a:ext cx="6990347" cy="934679"/>
              <a:chOff x="7040700" y="1060931"/>
              <a:chExt cx="6990347" cy="934679"/>
            </a:xfrm>
          </p:grpSpPr>
          <p:sp>
            <p:nvSpPr>
              <p:cNvPr id="26" name="Oval 25"/>
              <p:cNvSpPr/>
              <p:nvPr/>
            </p:nvSpPr>
            <p:spPr bwMode="auto">
              <a:xfrm>
                <a:off x="7040700" y="1168582"/>
                <a:ext cx="794688" cy="794688"/>
              </a:xfrm>
              <a:prstGeom prst="ellipse">
                <a:avLst/>
              </a:prstGeom>
              <a:solidFill>
                <a:schemeClr val="accent1"/>
              </a:solidFill>
              <a:ln w="9525">
                <a:noFill/>
                <a:round/>
                <a:headEnd/>
                <a:tailEnd/>
              </a:ln>
            </p:spPr>
            <p:txBody>
              <a:bodyPr vert="horz" wrap="square" lIns="0" tIns="0" rIns="0" bIns="0" numCol="1" rtlCol="0" anchor="ctr" anchorCtr="0" compatLnSpc="1">
                <a:prstTxWarp prst="textNoShape">
                  <a:avLst/>
                </a:prstTxWarp>
              </a:bodyPr>
              <a:lstStyle/>
              <a:p>
                <a:pPr marL="0" marR="0" lvl="0" indent="0" algn="ctr" defTabSz="1463040" rtl="0" eaLnBrk="1" fontAlgn="auto" latinLnBrk="0" hangingPunct="1">
                  <a:lnSpc>
                    <a:spcPct val="100000"/>
                  </a:lnSpc>
                  <a:spcBef>
                    <a:spcPts val="0"/>
                  </a:spcBef>
                  <a:spcAft>
                    <a:spcPts val="0"/>
                  </a:spcAft>
                  <a:buClrTx/>
                  <a:buSzTx/>
                  <a:buFontTx/>
                  <a:buNone/>
                  <a:tabLst/>
                  <a:defRPr/>
                </a:pPr>
                <a:r>
                  <a:rPr kumimoji="0" lang="en-US" sz="2560" b="1" i="0" u="none" strike="noStrike" kern="1200" cap="none" spc="0" normalizeH="0" baseline="0" noProof="0" dirty="0">
                    <a:ln>
                      <a:noFill/>
                    </a:ln>
                    <a:solidFill>
                      <a:srgbClr val="FFFFFF"/>
                    </a:solidFill>
                    <a:effectLst/>
                    <a:uLnTx/>
                    <a:uFillTx/>
                    <a:latin typeface="Roboto"/>
                    <a:ea typeface="+mn-ea"/>
                    <a:cs typeface="+mn-cs"/>
                  </a:rPr>
                  <a:t>01</a:t>
                </a:r>
              </a:p>
            </p:txBody>
          </p:sp>
          <p:sp>
            <p:nvSpPr>
              <p:cNvPr id="2" name="Inhaltsplatzhalter 4">
                <a:extLst>
                  <a:ext uri="{FF2B5EF4-FFF2-40B4-BE49-F238E27FC236}">
                    <a16:creationId xmlns:a16="http://schemas.microsoft.com/office/drawing/2014/main" id="{4D51AB14-0E4D-1E7A-7842-8C5D565F5126}"/>
                  </a:ext>
                </a:extLst>
              </p:cNvPr>
              <p:cNvSpPr txBox="1">
                <a:spLocks/>
              </p:cNvSpPr>
              <p:nvPr/>
            </p:nvSpPr>
            <p:spPr>
              <a:xfrm>
                <a:off x="8078786" y="1060931"/>
                <a:ext cx="5952261" cy="934679"/>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marR="0" lvl="0" indent="0" algn="l" defTabSz="1462603" rtl="0" eaLnBrk="1" fontAlgn="auto" latinLnBrk="0" hangingPunct="1">
                  <a:lnSpc>
                    <a:spcPct val="100000"/>
                  </a:lnSpc>
                  <a:spcBef>
                    <a:spcPts val="0"/>
                  </a:spcBef>
                  <a:spcAft>
                    <a:spcPts val="0"/>
                  </a:spcAft>
                  <a:buClrTx/>
                  <a:buSzTx/>
                  <a:buFont typeface="Wingdings" panose="05000000000000000000" pitchFamily="2" charset="2"/>
                  <a:buNone/>
                  <a:tabLst/>
                  <a:defRPr/>
                </a:pPr>
                <a:r>
                  <a:rPr kumimoji="0" lang="en-US" sz="2240" b="1" i="0" u="none" strike="noStrike" kern="1200" cap="none" spc="0" normalizeH="0" baseline="0" noProof="0" dirty="0">
                    <a:ln>
                      <a:noFill/>
                    </a:ln>
                    <a:solidFill>
                      <a:srgbClr val="4472C4"/>
                    </a:solidFill>
                    <a:effectLst/>
                    <a:uLnTx/>
                    <a:uFillTx/>
                    <a:latin typeface="Montserrat Bold" panose="00000800000000000000" charset="0"/>
                    <a:ea typeface="+mn-ea"/>
                    <a:cs typeface="+mn-cs"/>
                  </a:rPr>
                  <a:t>🧹 Data Cleanup &amp; Setup</a:t>
                </a:r>
                <a:endParaRPr lang="en-US" sz="2240" b="1" dirty="0">
                  <a:solidFill>
                    <a:srgbClr val="01A59E"/>
                  </a:solidFill>
                  <a:latin typeface="Roboto"/>
                </a:endParaRPr>
              </a:p>
              <a:p>
                <a:pPr marL="0" marR="0" lvl="0" indent="0" algn="l" defTabSz="1462603" rtl="0" eaLnBrk="1" fontAlgn="auto" latinLnBrk="0" hangingPunct="1">
                  <a:lnSpc>
                    <a:spcPts val="1400"/>
                  </a:lnSpc>
                  <a:spcBef>
                    <a:spcPts val="0"/>
                  </a:spcBef>
                  <a:spcAft>
                    <a:spcPts val="0"/>
                  </a:spcAft>
                  <a:buClrTx/>
                  <a:buSzTx/>
                  <a:buFont typeface="Wingdings" panose="05000000000000000000" pitchFamily="2" charset="2"/>
                  <a:buNone/>
                  <a:tabLst/>
                  <a:defRPr/>
                </a:pPr>
                <a:endParaRPr kumimoji="0" lang="en-US" sz="2240" b="1" i="0" u="none" strike="noStrike" kern="1200" cap="none" spc="0" normalizeH="0" baseline="0" noProof="0" dirty="0">
                  <a:ln>
                    <a:noFill/>
                  </a:ln>
                  <a:solidFill>
                    <a:srgbClr val="01A59E"/>
                  </a:solidFill>
                  <a:effectLst/>
                  <a:uLnTx/>
                  <a:uFillTx/>
                  <a:latin typeface="Roboto"/>
                  <a:ea typeface="+mn-ea"/>
                  <a:cs typeface="+mn-cs"/>
                </a:endParaRPr>
              </a:p>
              <a:p>
                <a:pPr defTabSz="1462603">
                  <a:lnSpc>
                    <a:spcPts val="1600"/>
                  </a:lnSpc>
                  <a:spcAft>
                    <a:spcPts val="0"/>
                  </a:spcAft>
                  <a:buFont typeface="Wingdings" panose="05000000000000000000" pitchFamily="2" charset="2"/>
                  <a:buChar char="q"/>
                </a:pPr>
                <a:r>
                  <a:rPr kumimoji="0" lang="en-IN" sz="1600" b="0" i="0" u="none" strike="noStrike" kern="1200" cap="none" spc="0" normalizeH="0" baseline="0" noProof="0" dirty="0">
                    <a:ln>
                      <a:noFill/>
                    </a:ln>
                    <a:solidFill>
                      <a:srgbClr val="44546A">
                        <a:lumMod val="75000"/>
                        <a:lumOff val="25000"/>
                      </a:srgbClr>
                    </a:solidFill>
                    <a:effectLst/>
                    <a:uLnTx/>
                    <a:uFillTx/>
                    <a:latin typeface="Tw Cen MT" panose="020B0602020104020603" pitchFamily="34" charset="0"/>
                  </a:rPr>
                  <a:t>Converted published_date to datetime</a:t>
                </a:r>
              </a:p>
              <a:p>
                <a:pPr defTabSz="1462603">
                  <a:lnSpc>
                    <a:spcPts val="1600"/>
                  </a:lnSpc>
                  <a:spcAft>
                    <a:spcPts val="0"/>
                  </a:spcAft>
                  <a:buFont typeface="Wingdings" panose="05000000000000000000" pitchFamily="2" charset="2"/>
                  <a:buChar char="q"/>
                </a:pPr>
                <a:r>
                  <a:rPr kumimoji="0" lang="en-IN" sz="1600" b="0" i="0" u="none" strike="noStrike" kern="1200" cap="none" spc="0" normalizeH="0" baseline="0" noProof="0" dirty="0">
                    <a:ln>
                      <a:noFill/>
                    </a:ln>
                    <a:solidFill>
                      <a:srgbClr val="44546A">
                        <a:lumMod val="75000"/>
                        <a:lumOff val="25000"/>
                      </a:srgbClr>
                    </a:solidFill>
                    <a:effectLst/>
                    <a:uLnTx/>
                    <a:uFillTx/>
                    <a:latin typeface="Tw Cen MT" panose="020B0602020104020603" pitchFamily="34" charset="0"/>
                  </a:rPr>
                  <a:t>Created a new year_month column for monthly trend analysis 📆</a:t>
                </a:r>
                <a:endParaRPr kumimoji="0" lang="en-US" sz="1680" b="0" i="0" u="none" strike="noStrike" kern="1200" cap="none" spc="0" normalizeH="0" baseline="0" noProof="0" dirty="0">
                  <a:ln>
                    <a:noFill/>
                  </a:ln>
                  <a:solidFill>
                    <a:srgbClr val="44546A">
                      <a:lumMod val="75000"/>
                      <a:lumOff val="25000"/>
                    </a:srgbClr>
                  </a:solidFill>
                  <a:effectLst/>
                  <a:uLnTx/>
                  <a:uFillTx/>
                  <a:latin typeface="Tw Cen MT" panose="020B0602020104020603" pitchFamily="34" charset="0"/>
                </a:endParaRPr>
              </a:p>
            </p:txBody>
          </p:sp>
        </p:grpSp>
        <p:pic>
          <p:nvPicPr>
            <p:cNvPr id="16" name="Picture 15">
              <a:extLst>
                <a:ext uri="{FF2B5EF4-FFF2-40B4-BE49-F238E27FC236}">
                  <a16:creationId xmlns:a16="http://schemas.microsoft.com/office/drawing/2014/main" id="{07A1AA8A-C100-04ED-DF11-2FCD5B31E7E3}"/>
                </a:ext>
              </a:extLst>
            </p:cNvPr>
            <p:cNvPicPr>
              <a:picLocks noChangeAspect="1"/>
            </p:cNvPicPr>
            <p:nvPr/>
          </p:nvPicPr>
          <p:blipFill>
            <a:blip r:embed="rId3"/>
            <a:stretch>
              <a:fillRect/>
            </a:stretch>
          </p:blipFill>
          <p:spPr>
            <a:xfrm>
              <a:off x="403554" y="806315"/>
              <a:ext cx="4363701" cy="3189969"/>
            </a:xfrm>
            <a:prstGeom prst="round2DiagRect">
              <a:avLst>
                <a:gd name="adj1" fmla="val 6783"/>
                <a:gd name="adj2" fmla="val 0"/>
              </a:avLst>
            </a:prstGeom>
            <a:ln w="88900" cap="sq">
              <a:solidFill>
                <a:srgbClr val="FFFFFF"/>
              </a:solidFill>
              <a:miter lim="800000"/>
            </a:ln>
            <a:effectLst>
              <a:outerShdw blurRad="254000" algn="tl" rotWithShape="0">
                <a:srgbClr val="000000">
                  <a:alpha val="43000"/>
                </a:srgbClr>
              </a:outerShdw>
            </a:effectLst>
          </p:spPr>
        </p:pic>
        <p:pic>
          <p:nvPicPr>
            <p:cNvPr id="22" name="Picture 21">
              <a:extLst>
                <a:ext uri="{FF2B5EF4-FFF2-40B4-BE49-F238E27FC236}">
                  <a16:creationId xmlns:a16="http://schemas.microsoft.com/office/drawing/2014/main" id="{1766F736-69EB-E3B5-0A6E-13BABBC3629E}"/>
                </a:ext>
              </a:extLst>
            </p:cNvPr>
            <p:cNvPicPr>
              <a:picLocks noChangeAspect="1"/>
            </p:cNvPicPr>
            <p:nvPr/>
          </p:nvPicPr>
          <p:blipFill>
            <a:blip r:embed="rId4"/>
            <a:stretch>
              <a:fillRect/>
            </a:stretch>
          </p:blipFill>
          <p:spPr>
            <a:xfrm>
              <a:off x="2068445" y="4233315"/>
              <a:ext cx="4572899" cy="3766514"/>
            </a:xfrm>
            <a:prstGeom prst="round2DiagRect">
              <a:avLst>
                <a:gd name="adj1" fmla="val 4947"/>
                <a:gd name="adj2" fmla="val 0"/>
              </a:avLst>
            </a:prstGeom>
            <a:ln w="88900" cap="sq">
              <a:solidFill>
                <a:srgbClr val="FFFFFF"/>
              </a:solidFill>
              <a:miter lim="800000"/>
            </a:ln>
            <a:effectLst>
              <a:outerShdw blurRad="254000" algn="tl" rotWithShape="0">
                <a:srgbClr val="000000">
                  <a:alpha val="43000"/>
                </a:srgbClr>
              </a:outerShdw>
            </a:effectLst>
          </p:spPr>
        </p:pic>
      </p:grpSp>
    </p:spTree>
    <p:extLst>
      <p:ext uri="{BB962C8B-B14F-4D97-AF65-F5344CB8AC3E}">
        <p14:creationId xmlns:p14="http://schemas.microsoft.com/office/powerpoint/2010/main" val="1512028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4A65084B-08D3-F375-60FE-2A4598CACB28}"/>
              </a:ext>
            </a:extLst>
          </p:cNvPr>
          <p:cNvGrpSpPr/>
          <p:nvPr/>
        </p:nvGrpSpPr>
        <p:grpSpPr>
          <a:xfrm>
            <a:off x="264913" y="0"/>
            <a:ext cx="14365487" cy="8229600"/>
            <a:chOff x="264913" y="0"/>
            <a:chExt cx="14365487" cy="8229600"/>
          </a:xfrm>
        </p:grpSpPr>
        <p:pic>
          <p:nvPicPr>
            <p:cNvPr id="2" name="Image 0" descr="preencoded.png"/>
            <p:cNvPicPr>
              <a:picLocks noChangeAspect="1"/>
            </p:cNvPicPr>
            <p:nvPr/>
          </p:nvPicPr>
          <p:blipFill>
            <a:blip r:embed="rId3"/>
            <a:stretch>
              <a:fillRect/>
            </a:stretch>
          </p:blipFill>
          <p:spPr>
            <a:xfrm>
              <a:off x="8043269" y="0"/>
              <a:ext cx="6587131" cy="8229600"/>
            </a:xfrm>
            <a:prstGeom prst="rect">
              <a:avLst/>
            </a:prstGeom>
          </p:spPr>
        </p:pic>
        <p:grpSp>
          <p:nvGrpSpPr>
            <p:cNvPr id="22" name="Group 21">
              <a:extLst>
                <a:ext uri="{FF2B5EF4-FFF2-40B4-BE49-F238E27FC236}">
                  <a16:creationId xmlns:a16="http://schemas.microsoft.com/office/drawing/2014/main" id="{5228F97C-F3F4-37D8-B9AB-6362B0A789D4}"/>
                </a:ext>
              </a:extLst>
            </p:cNvPr>
            <p:cNvGrpSpPr/>
            <p:nvPr/>
          </p:nvGrpSpPr>
          <p:grpSpPr>
            <a:xfrm>
              <a:off x="281855" y="6826751"/>
              <a:ext cx="7905977" cy="1123488"/>
              <a:chOff x="1394555" y="1910494"/>
              <a:chExt cx="4942581" cy="936241"/>
            </a:xfrm>
            <a:effectLst>
              <a:outerShdw blurRad="50800" dist="25400" dir="2700000" algn="tl" rotWithShape="0">
                <a:prstClr val="black">
                  <a:alpha val="20000"/>
                </a:prstClr>
              </a:outerShdw>
            </a:effectLst>
          </p:grpSpPr>
          <p:sp>
            <p:nvSpPr>
              <p:cNvPr id="23" name="Rectangle 22">
                <a:extLst>
                  <a:ext uri="{FF2B5EF4-FFF2-40B4-BE49-F238E27FC236}">
                    <a16:creationId xmlns:a16="http://schemas.microsoft.com/office/drawing/2014/main" id="{16739D67-489D-D059-90F9-4782A5F6F264}"/>
                  </a:ext>
                </a:extLst>
              </p:cNvPr>
              <p:cNvSpPr/>
              <p:nvPr/>
            </p:nvSpPr>
            <p:spPr>
              <a:xfrm>
                <a:off x="1524000" y="1920270"/>
                <a:ext cx="45720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Roboto" panose="020F0502020204030204"/>
                  <a:ea typeface="Roboto"/>
                  <a:cs typeface="+mn-cs"/>
                </a:endParaRPr>
              </a:p>
            </p:txBody>
          </p:sp>
          <p:sp>
            <p:nvSpPr>
              <p:cNvPr id="24" name="Freeform: Shape 23">
                <a:extLst>
                  <a:ext uri="{FF2B5EF4-FFF2-40B4-BE49-F238E27FC236}">
                    <a16:creationId xmlns:a16="http://schemas.microsoft.com/office/drawing/2014/main" id="{D3E3C56B-F515-1432-59BC-6E67B0BBD630}"/>
                  </a:ext>
                </a:extLst>
              </p:cNvPr>
              <p:cNvSpPr/>
              <p:nvPr/>
            </p:nvSpPr>
            <p:spPr>
              <a:xfrm rot="16200000" flipV="1">
                <a:off x="1648889" y="1848817"/>
                <a:ext cx="680054" cy="1188721"/>
              </a:xfrm>
              <a:custGeom>
                <a:avLst/>
                <a:gdLst>
                  <a:gd name="connsiteX0" fmla="*/ 680054 w 680054"/>
                  <a:gd name="connsiteY0" fmla="*/ 1188720 h 1188721"/>
                  <a:gd name="connsiteX1" fmla="*/ 680054 w 680054"/>
                  <a:gd name="connsiteY1" fmla="*/ 0 h 1188721"/>
                  <a:gd name="connsiteX2" fmla="*/ 131414 w 680054"/>
                  <a:gd name="connsiteY2" fmla="*/ 237744 h 1188721"/>
                  <a:gd name="connsiteX3" fmla="*/ 131414 w 680054"/>
                  <a:gd name="connsiteY3" fmla="*/ 1057306 h 1188721"/>
                  <a:gd name="connsiteX4" fmla="*/ 0 w 680054"/>
                  <a:gd name="connsiteY4" fmla="*/ 1057306 h 1188721"/>
                  <a:gd name="connsiteX5" fmla="*/ 131415 w 680054"/>
                  <a:gd name="connsiteY5" fmla="*/ 1188721 h 1188721"/>
                  <a:gd name="connsiteX6" fmla="*/ 131415 w 680054"/>
                  <a:gd name="connsiteY6" fmla="*/ 1188720 h 1188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0054" h="1188721">
                    <a:moveTo>
                      <a:pt x="680054" y="1188720"/>
                    </a:moveTo>
                    <a:lnTo>
                      <a:pt x="680054" y="0"/>
                    </a:lnTo>
                    <a:lnTo>
                      <a:pt x="131414" y="237744"/>
                    </a:lnTo>
                    <a:lnTo>
                      <a:pt x="131414" y="1057306"/>
                    </a:lnTo>
                    <a:lnTo>
                      <a:pt x="0" y="1057306"/>
                    </a:lnTo>
                    <a:lnTo>
                      <a:pt x="131415" y="1188721"/>
                    </a:lnTo>
                    <a:lnTo>
                      <a:pt x="131415" y="118872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Roboto" panose="020F0502020204030204"/>
                  <a:ea typeface="Roboto"/>
                  <a:cs typeface="+mn-cs"/>
                </a:endParaRPr>
              </a:p>
            </p:txBody>
          </p:sp>
          <p:sp>
            <p:nvSpPr>
              <p:cNvPr id="25" name="Right Triangle 24">
                <a:extLst>
                  <a:ext uri="{FF2B5EF4-FFF2-40B4-BE49-F238E27FC236}">
                    <a16:creationId xmlns:a16="http://schemas.microsoft.com/office/drawing/2014/main" id="{4C05E52C-2466-632A-763A-17AB9208F456}"/>
                  </a:ext>
                </a:extLst>
              </p:cNvPr>
              <p:cNvSpPr/>
              <p:nvPr/>
            </p:nvSpPr>
            <p:spPr>
              <a:xfrm flipH="1" flipV="1">
                <a:off x="1394555" y="2651790"/>
                <a:ext cx="131415" cy="131415"/>
              </a:xfrm>
              <a:prstGeom prst="rtTriangl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Roboto" panose="020F0502020204030204"/>
                  <a:ea typeface="Roboto"/>
                  <a:cs typeface="+mn-cs"/>
                </a:endParaRPr>
              </a:p>
            </p:txBody>
          </p:sp>
          <p:sp>
            <p:nvSpPr>
              <p:cNvPr id="26" name="TextBox 25">
                <a:extLst>
                  <a:ext uri="{FF2B5EF4-FFF2-40B4-BE49-F238E27FC236}">
                    <a16:creationId xmlns:a16="http://schemas.microsoft.com/office/drawing/2014/main" id="{04062235-748D-CE0C-1BFA-BDEDC16E9C81}"/>
                  </a:ext>
                </a:extLst>
              </p:cNvPr>
              <p:cNvSpPr txBox="1"/>
              <p:nvPr/>
            </p:nvSpPr>
            <p:spPr>
              <a:xfrm>
                <a:off x="1416222" y="2238970"/>
                <a:ext cx="612045" cy="261610"/>
              </a:xfrm>
              <a:prstGeom prst="rect">
                <a:avLst/>
              </a:prstGeom>
              <a:noFill/>
            </p:spPr>
            <p:txBody>
              <a:bodyPr wrap="square" rtlCol="0">
                <a:sp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sz="1440" b="0" i="0" u="none" strike="noStrike" kern="1200" cap="none" spc="0" normalizeH="0" baseline="0" noProof="0" dirty="0">
                    <a:ln>
                      <a:noFill/>
                    </a:ln>
                    <a:solidFill>
                      <a:srgbClr val="FFFFFF"/>
                    </a:solidFill>
                    <a:effectLst/>
                    <a:uLnTx/>
                    <a:uFillTx/>
                    <a:latin typeface="Roboto" panose="020F0502020204030204"/>
                    <a:ea typeface="Roboto"/>
                    <a:cs typeface="+mn-cs"/>
                  </a:rPr>
                  <a:t>STEP</a:t>
                </a:r>
              </a:p>
            </p:txBody>
          </p:sp>
          <p:sp>
            <p:nvSpPr>
              <p:cNvPr id="27" name="TextBox 26">
                <a:extLst>
                  <a:ext uri="{FF2B5EF4-FFF2-40B4-BE49-F238E27FC236}">
                    <a16:creationId xmlns:a16="http://schemas.microsoft.com/office/drawing/2014/main" id="{0D648B9A-A39F-ECC7-0DE3-3C5A0BBA5CC2}"/>
                  </a:ext>
                </a:extLst>
              </p:cNvPr>
              <p:cNvSpPr txBox="1"/>
              <p:nvPr/>
            </p:nvSpPr>
            <p:spPr>
              <a:xfrm>
                <a:off x="1872713" y="2177414"/>
                <a:ext cx="611408" cy="384721"/>
              </a:xfrm>
              <a:prstGeom prst="rect">
                <a:avLst/>
              </a:prstGeom>
              <a:noFill/>
            </p:spPr>
            <p:txBody>
              <a:bodyPr wrap="square" rtlCol="0">
                <a:sp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Roboto" panose="020F0502020204030204"/>
                    <a:ea typeface="Roboto"/>
                    <a:cs typeface="+mn-cs"/>
                  </a:rPr>
                  <a:t>05</a:t>
                </a:r>
              </a:p>
            </p:txBody>
          </p:sp>
          <p:sp>
            <p:nvSpPr>
              <p:cNvPr id="28" name="Lorem ipsum dolor sit amet, consectetur adipiscing elit, sed do eiusmod tempor incididunt ut labore et dolore magna reprehenderit in voluptate velit esse cillum.">
                <a:extLst>
                  <a:ext uri="{FF2B5EF4-FFF2-40B4-BE49-F238E27FC236}">
                    <a16:creationId xmlns:a16="http://schemas.microsoft.com/office/drawing/2014/main" id="{70CCE4A8-1DA9-2A30-9B79-9B77CCD64DB8}"/>
                  </a:ext>
                </a:extLst>
              </p:cNvPr>
              <p:cNvSpPr txBox="1"/>
              <p:nvPr/>
            </p:nvSpPr>
            <p:spPr>
              <a:xfrm flipH="1">
                <a:off x="2838635" y="2159153"/>
                <a:ext cx="3498501" cy="687582"/>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60960" tIns="60960" rIns="60960" bIns="60960" numCol="1" anchor="t">
                <a:spAutoFit/>
              </a:bodyPr>
              <a:lstStyle>
                <a:defPPr>
                  <a:defRPr lang="en-US"/>
                </a:defPPr>
                <a:lvl1pPr defTabSz="1097280">
                  <a:lnSpc>
                    <a:spcPct val="120000"/>
                  </a:lnSpc>
                  <a:defRPr sz="1400">
                    <a:solidFill>
                      <a:srgbClr val="E7E6E6">
                        <a:lumMod val="50000"/>
                      </a:srgbClr>
                    </a:solidFill>
                    <a:latin typeface="Tw Cen MT" panose="020B0602020104020603" pitchFamily="34" charset="0"/>
                    <a:ea typeface="Roboto"/>
                  </a:defRPr>
                </a:lvl1pPr>
              </a:lstStyle>
              <a:p>
                <a:pPr marL="171450" marR="0" lvl="0" indent="-171450" algn="l" defTabSz="1097280" rtl="0" eaLnBrk="1" fontAlgn="auto" latinLnBrk="0" hangingPunct="1">
                  <a:lnSpc>
                    <a:spcPct val="120000"/>
                  </a:lnSpc>
                  <a:spcBef>
                    <a:spcPts val="0"/>
                  </a:spcBef>
                  <a:spcAft>
                    <a:spcPts val="0"/>
                  </a:spcAft>
                  <a:buClrTx/>
                  <a:buSzTx/>
                  <a:buFont typeface="Wingdings" panose="05000000000000000000" pitchFamily="2" charset="2"/>
                  <a:buChar char="q"/>
                  <a:tabLst/>
                  <a:defRPr/>
                </a:pPr>
                <a:r>
                  <a:rPr kumimoji="0" lang="en-IN" sz="1300" i="0" u="none" strike="noStrike" kern="1200" cap="none" spc="0" normalizeH="0" baseline="0" noProof="0" dirty="0">
                    <a:ln>
                      <a:noFill/>
                    </a:ln>
                    <a:solidFill>
                      <a:srgbClr val="E7E6E6">
                        <a:lumMod val="50000"/>
                      </a:srgbClr>
                    </a:solidFill>
                    <a:effectLst/>
                    <a:uLnTx/>
                    <a:uFillTx/>
                    <a:latin typeface="Tw Cen MT" panose="020B0602020104020603" pitchFamily="34" charset="0"/>
                    <a:ea typeface="Roboto"/>
                    <a:cs typeface="+mn-cs"/>
                  </a:rPr>
                  <a:t>Discovered emerging job categories by tracking monthly trends</a:t>
                </a:r>
              </a:p>
              <a:p>
                <a:pPr marL="171450" marR="0" lvl="0" indent="-171450" algn="l" defTabSz="1097280" rtl="0" eaLnBrk="1" fontAlgn="auto" latinLnBrk="0" hangingPunct="1">
                  <a:lnSpc>
                    <a:spcPct val="120000"/>
                  </a:lnSpc>
                  <a:spcBef>
                    <a:spcPts val="0"/>
                  </a:spcBef>
                  <a:spcAft>
                    <a:spcPts val="0"/>
                  </a:spcAft>
                  <a:buClrTx/>
                  <a:buSzTx/>
                  <a:buFont typeface="Wingdings" panose="05000000000000000000" pitchFamily="2" charset="2"/>
                  <a:buChar char="q"/>
                  <a:tabLst/>
                  <a:defRPr/>
                </a:pPr>
                <a:r>
                  <a:rPr kumimoji="0" lang="en-IN" sz="1300" i="0" u="none" strike="noStrike" kern="1200" cap="none" spc="0" normalizeH="0" baseline="0" noProof="0" dirty="0">
                    <a:ln>
                      <a:noFill/>
                    </a:ln>
                    <a:solidFill>
                      <a:srgbClr val="E7E6E6">
                        <a:lumMod val="50000"/>
                      </a:srgbClr>
                    </a:solidFill>
                    <a:effectLst/>
                    <a:uLnTx/>
                    <a:uFillTx/>
                    <a:latin typeface="Tw Cen MT" panose="020B0602020104020603" pitchFamily="34" charset="0"/>
                    <a:ea typeface="Roboto"/>
                    <a:cs typeface="+mn-cs"/>
                  </a:rPr>
                  <a:t>Fields like Data Science, Customer Service, Consulting show high momentum</a:t>
                </a:r>
              </a:p>
              <a:p>
                <a:pPr marL="171450" marR="0" lvl="0" indent="-171450" algn="l" defTabSz="1097280" rtl="0" eaLnBrk="1" fontAlgn="auto" latinLnBrk="0" hangingPunct="1">
                  <a:lnSpc>
                    <a:spcPct val="120000"/>
                  </a:lnSpc>
                  <a:spcBef>
                    <a:spcPts val="0"/>
                  </a:spcBef>
                  <a:spcAft>
                    <a:spcPts val="0"/>
                  </a:spcAft>
                  <a:buClrTx/>
                  <a:buSzTx/>
                  <a:buFont typeface="Wingdings" panose="05000000000000000000" pitchFamily="2" charset="2"/>
                  <a:buChar char="q"/>
                  <a:tabLst/>
                  <a:defRPr/>
                </a:pPr>
                <a:r>
                  <a:rPr kumimoji="0" lang="en-IN" sz="1300" i="0" u="none" strike="noStrike" kern="1200" cap="none" spc="0" normalizeH="0" baseline="0" noProof="0" dirty="0">
                    <a:ln>
                      <a:noFill/>
                    </a:ln>
                    <a:solidFill>
                      <a:srgbClr val="E7E6E6">
                        <a:lumMod val="50000"/>
                      </a:srgbClr>
                    </a:solidFill>
                    <a:effectLst/>
                    <a:uLnTx/>
                    <a:uFillTx/>
                    <a:latin typeface="Tw Cen MT" panose="020B0602020104020603" pitchFamily="34" charset="0"/>
                    <a:ea typeface="Roboto"/>
                    <a:cs typeface="+mn-cs"/>
                  </a:rPr>
                  <a:t>Useful for platforms and recruiters to focus on upcoming demand areas 🔮</a:t>
                </a:r>
              </a:p>
            </p:txBody>
          </p:sp>
          <p:sp>
            <p:nvSpPr>
              <p:cNvPr id="29" name=".01">
                <a:extLst>
                  <a:ext uri="{FF2B5EF4-FFF2-40B4-BE49-F238E27FC236}">
                    <a16:creationId xmlns:a16="http://schemas.microsoft.com/office/drawing/2014/main" id="{59CA795C-6267-7D11-0F5C-CE6F10721462}"/>
                  </a:ext>
                </a:extLst>
              </p:cNvPr>
              <p:cNvSpPr txBox="1"/>
              <p:nvPr/>
            </p:nvSpPr>
            <p:spPr>
              <a:xfrm flipH="1">
                <a:off x="2838635" y="1910494"/>
                <a:ext cx="2827717" cy="29238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60960" tIns="60960" rIns="60960" bIns="60960" numCol="1" anchor="ctr">
                <a:spAutoFit/>
              </a:bodyPr>
              <a:lstStyle>
                <a:lvl1pPr>
                  <a:lnSpc>
                    <a:spcPct val="90000"/>
                  </a:lnSpc>
                  <a:defRPr sz="4000" baseline="0">
                    <a:solidFill>
                      <a:srgbClr val="2F3235"/>
                    </a:solidFill>
                    <a:latin typeface="Roboto Medium"/>
                    <a:ea typeface="Roboto Medium"/>
                    <a:cs typeface="Roboto Medium"/>
                    <a:sym typeface="Roboto Medium"/>
                  </a:defRPr>
                </a:lvl1pPr>
              </a:lstStyle>
              <a:p>
                <a:pPr marL="0" marR="0" lvl="0" indent="0" algn="l" defTabSz="109728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lumMod val="75000"/>
                        <a:lumOff val="25000"/>
                      </a:srgbClr>
                    </a:solidFill>
                    <a:effectLst/>
                    <a:uLnTx/>
                    <a:uFillTx/>
                    <a:latin typeface="Black Ops One" panose="02000000000000000000" pitchFamily="2" charset="0"/>
                    <a:ea typeface="Roboto Medium"/>
                    <a:sym typeface="Roboto Medium"/>
                  </a:rPr>
                  <a:t>✅ Summary</a:t>
                </a:r>
              </a:p>
            </p:txBody>
          </p:sp>
        </p:grpSp>
        <p:grpSp>
          <p:nvGrpSpPr>
            <p:cNvPr id="30" name="Group 29">
              <a:extLst>
                <a:ext uri="{FF2B5EF4-FFF2-40B4-BE49-F238E27FC236}">
                  <a16:creationId xmlns:a16="http://schemas.microsoft.com/office/drawing/2014/main" id="{4F3565CD-C03F-E847-9A27-14502D12D297}"/>
                </a:ext>
              </a:extLst>
            </p:cNvPr>
            <p:cNvGrpSpPr/>
            <p:nvPr/>
          </p:nvGrpSpPr>
          <p:grpSpPr>
            <a:xfrm>
              <a:off x="264913" y="5425843"/>
              <a:ext cx="7520264" cy="1097280"/>
              <a:chOff x="1394555" y="1920270"/>
              <a:chExt cx="4701445" cy="914400"/>
            </a:xfrm>
            <a:effectLst>
              <a:outerShdw blurRad="50800" dist="25400" dir="2700000" algn="tl" rotWithShape="0">
                <a:prstClr val="black">
                  <a:alpha val="20000"/>
                </a:prstClr>
              </a:outerShdw>
            </a:effectLst>
          </p:grpSpPr>
          <p:sp>
            <p:nvSpPr>
              <p:cNvPr id="31" name="Rectangle 30">
                <a:extLst>
                  <a:ext uri="{FF2B5EF4-FFF2-40B4-BE49-F238E27FC236}">
                    <a16:creationId xmlns:a16="http://schemas.microsoft.com/office/drawing/2014/main" id="{12B8C2BF-B3E1-51B1-4768-E2AFEF13727C}"/>
                  </a:ext>
                </a:extLst>
              </p:cNvPr>
              <p:cNvSpPr/>
              <p:nvPr/>
            </p:nvSpPr>
            <p:spPr>
              <a:xfrm>
                <a:off x="1524000" y="1920270"/>
                <a:ext cx="45720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Roboto" panose="020F0502020204030204"/>
                  <a:ea typeface="Roboto"/>
                  <a:cs typeface="+mn-cs"/>
                </a:endParaRPr>
              </a:p>
            </p:txBody>
          </p:sp>
          <p:sp>
            <p:nvSpPr>
              <p:cNvPr id="32" name="Freeform: Shape 31">
                <a:extLst>
                  <a:ext uri="{FF2B5EF4-FFF2-40B4-BE49-F238E27FC236}">
                    <a16:creationId xmlns:a16="http://schemas.microsoft.com/office/drawing/2014/main" id="{E69E19B3-77F0-4217-1D26-B1AC537B919D}"/>
                  </a:ext>
                </a:extLst>
              </p:cNvPr>
              <p:cNvSpPr/>
              <p:nvPr/>
            </p:nvSpPr>
            <p:spPr>
              <a:xfrm rot="16200000" flipV="1">
                <a:off x="1648889" y="1848817"/>
                <a:ext cx="680054" cy="1188721"/>
              </a:xfrm>
              <a:custGeom>
                <a:avLst/>
                <a:gdLst>
                  <a:gd name="connsiteX0" fmla="*/ 680054 w 680054"/>
                  <a:gd name="connsiteY0" fmla="*/ 1188720 h 1188721"/>
                  <a:gd name="connsiteX1" fmla="*/ 680054 w 680054"/>
                  <a:gd name="connsiteY1" fmla="*/ 0 h 1188721"/>
                  <a:gd name="connsiteX2" fmla="*/ 131414 w 680054"/>
                  <a:gd name="connsiteY2" fmla="*/ 237744 h 1188721"/>
                  <a:gd name="connsiteX3" fmla="*/ 131414 w 680054"/>
                  <a:gd name="connsiteY3" fmla="*/ 1057306 h 1188721"/>
                  <a:gd name="connsiteX4" fmla="*/ 0 w 680054"/>
                  <a:gd name="connsiteY4" fmla="*/ 1057306 h 1188721"/>
                  <a:gd name="connsiteX5" fmla="*/ 131415 w 680054"/>
                  <a:gd name="connsiteY5" fmla="*/ 1188721 h 1188721"/>
                  <a:gd name="connsiteX6" fmla="*/ 131415 w 680054"/>
                  <a:gd name="connsiteY6" fmla="*/ 1188720 h 1188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0054" h="1188721">
                    <a:moveTo>
                      <a:pt x="680054" y="1188720"/>
                    </a:moveTo>
                    <a:lnTo>
                      <a:pt x="680054" y="0"/>
                    </a:lnTo>
                    <a:lnTo>
                      <a:pt x="131414" y="237744"/>
                    </a:lnTo>
                    <a:lnTo>
                      <a:pt x="131414" y="1057306"/>
                    </a:lnTo>
                    <a:lnTo>
                      <a:pt x="0" y="1057306"/>
                    </a:lnTo>
                    <a:lnTo>
                      <a:pt x="131415" y="1188721"/>
                    </a:lnTo>
                    <a:lnTo>
                      <a:pt x="131415" y="118872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Roboto" panose="020F0502020204030204"/>
                  <a:ea typeface="Roboto"/>
                  <a:cs typeface="+mn-cs"/>
                </a:endParaRPr>
              </a:p>
            </p:txBody>
          </p:sp>
          <p:sp>
            <p:nvSpPr>
              <p:cNvPr id="33" name="Right Triangle 32">
                <a:extLst>
                  <a:ext uri="{FF2B5EF4-FFF2-40B4-BE49-F238E27FC236}">
                    <a16:creationId xmlns:a16="http://schemas.microsoft.com/office/drawing/2014/main" id="{08DAF749-0849-B3D7-2AEE-C789313B4156}"/>
                  </a:ext>
                </a:extLst>
              </p:cNvPr>
              <p:cNvSpPr/>
              <p:nvPr/>
            </p:nvSpPr>
            <p:spPr>
              <a:xfrm flipH="1" flipV="1">
                <a:off x="1394555" y="2651790"/>
                <a:ext cx="131415" cy="131415"/>
              </a:xfrm>
              <a:prstGeom prst="rtTriangl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Roboto" panose="020F0502020204030204"/>
                  <a:ea typeface="Roboto"/>
                  <a:cs typeface="+mn-cs"/>
                </a:endParaRPr>
              </a:p>
            </p:txBody>
          </p:sp>
          <p:sp>
            <p:nvSpPr>
              <p:cNvPr id="34" name="TextBox 33">
                <a:extLst>
                  <a:ext uri="{FF2B5EF4-FFF2-40B4-BE49-F238E27FC236}">
                    <a16:creationId xmlns:a16="http://schemas.microsoft.com/office/drawing/2014/main" id="{CB9AB621-CDBC-3487-773B-2E2770F99D79}"/>
                  </a:ext>
                </a:extLst>
              </p:cNvPr>
              <p:cNvSpPr txBox="1"/>
              <p:nvPr/>
            </p:nvSpPr>
            <p:spPr>
              <a:xfrm>
                <a:off x="1416222" y="2238970"/>
                <a:ext cx="612045" cy="261610"/>
              </a:xfrm>
              <a:prstGeom prst="rect">
                <a:avLst/>
              </a:prstGeom>
              <a:noFill/>
            </p:spPr>
            <p:txBody>
              <a:bodyPr wrap="square" rtlCol="0">
                <a:sp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sz="1440" b="0" i="0" u="none" strike="noStrike" kern="1200" cap="none" spc="0" normalizeH="0" baseline="0" noProof="0" dirty="0">
                    <a:ln>
                      <a:noFill/>
                    </a:ln>
                    <a:solidFill>
                      <a:srgbClr val="FFFFFF"/>
                    </a:solidFill>
                    <a:effectLst/>
                    <a:uLnTx/>
                    <a:uFillTx/>
                    <a:latin typeface="Roboto" panose="020F0502020204030204"/>
                    <a:ea typeface="Roboto"/>
                    <a:cs typeface="+mn-cs"/>
                  </a:rPr>
                  <a:t>STEP</a:t>
                </a:r>
              </a:p>
            </p:txBody>
          </p:sp>
          <p:sp>
            <p:nvSpPr>
              <p:cNvPr id="35" name="TextBox 34">
                <a:extLst>
                  <a:ext uri="{FF2B5EF4-FFF2-40B4-BE49-F238E27FC236}">
                    <a16:creationId xmlns:a16="http://schemas.microsoft.com/office/drawing/2014/main" id="{A266870C-B59E-FFA6-31FA-C554861ED3BF}"/>
                  </a:ext>
                </a:extLst>
              </p:cNvPr>
              <p:cNvSpPr txBox="1"/>
              <p:nvPr/>
            </p:nvSpPr>
            <p:spPr>
              <a:xfrm>
                <a:off x="1872713" y="2177414"/>
                <a:ext cx="611408" cy="384721"/>
              </a:xfrm>
              <a:prstGeom prst="rect">
                <a:avLst/>
              </a:prstGeom>
              <a:noFill/>
            </p:spPr>
            <p:txBody>
              <a:bodyPr wrap="square" rtlCol="0">
                <a:sp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Roboto" panose="020F0502020204030204"/>
                    <a:ea typeface="Roboto"/>
                    <a:cs typeface="+mn-cs"/>
                  </a:rPr>
                  <a:t>04</a:t>
                </a:r>
              </a:p>
            </p:txBody>
          </p:sp>
          <p:sp>
            <p:nvSpPr>
              <p:cNvPr id="36" name="Lorem ipsum dolor sit amet, consectetur adipiscing elit, sed do eiusmod tempor incididunt ut labore et dolore magna reprehenderit in voluptate velit esse cillum.">
                <a:extLst>
                  <a:ext uri="{FF2B5EF4-FFF2-40B4-BE49-F238E27FC236}">
                    <a16:creationId xmlns:a16="http://schemas.microsoft.com/office/drawing/2014/main" id="{1B3A0BAB-8F8B-FF52-CBE6-E14EF062516C}"/>
                  </a:ext>
                </a:extLst>
              </p:cNvPr>
              <p:cNvSpPr txBox="1"/>
              <p:nvPr/>
            </p:nvSpPr>
            <p:spPr>
              <a:xfrm flipH="1">
                <a:off x="2832832" y="2294464"/>
                <a:ext cx="3170728" cy="51803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60960" tIns="60960" rIns="60960" bIns="60960" numCol="1" anchor="t">
                <a:spAutoFit/>
              </a:bodyPr>
              <a:lstStyle/>
              <a:p>
                <a:pPr marL="285750" marR="0" lvl="0" indent="-285750" algn="l" defTabSz="1097280" rtl="0" eaLnBrk="1" fontAlgn="auto" latinLnBrk="0" hangingPunct="1">
                  <a:lnSpc>
                    <a:spcPct val="120000"/>
                  </a:lnSpc>
                  <a:spcBef>
                    <a:spcPts val="0"/>
                  </a:spcBef>
                  <a:spcAft>
                    <a:spcPts val="0"/>
                  </a:spcAft>
                  <a:buClrTx/>
                  <a:buSzTx/>
                  <a:buFont typeface="Wingdings" panose="05000000000000000000" pitchFamily="2" charset="2"/>
                  <a:buChar char="q"/>
                  <a:tabLst/>
                  <a:defRPr/>
                </a:pPr>
                <a:r>
                  <a:rPr kumimoji="0" lang="en-IN" sz="1400" i="0" u="none" strike="noStrike" kern="1200" cap="none" spc="0" normalizeH="0" baseline="0" noProof="0" dirty="0">
                    <a:ln>
                      <a:noFill/>
                    </a:ln>
                    <a:solidFill>
                      <a:srgbClr val="E7E6E6">
                        <a:lumMod val="50000"/>
                      </a:srgbClr>
                    </a:solidFill>
                    <a:effectLst/>
                    <a:uLnTx/>
                    <a:uFillTx/>
                    <a:latin typeface="Tw Cen MT" panose="020B0602020104020603" pitchFamily="34" charset="0"/>
                    <a:ea typeface="Roboto"/>
                    <a:cs typeface="+mn-cs"/>
                  </a:rPr>
                  <a:t>Saved the cleaned and categorized dataset for future use</a:t>
                </a:r>
              </a:p>
              <a:p>
                <a:pPr marL="742950" lvl="1" indent="-285750" defTabSz="1097280">
                  <a:lnSpc>
                    <a:spcPct val="120000"/>
                  </a:lnSpc>
                  <a:buFont typeface="Wingdings" panose="05000000000000000000" pitchFamily="2" charset="2"/>
                  <a:buChar char="§"/>
                  <a:defRPr/>
                </a:pPr>
                <a:r>
                  <a:rPr kumimoji="0" lang="en-IN" sz="1400" i="0" u="none" strike="noStrike" kern="1200" cap="none" spc="0" normalizeH="0" baseline="0" noProof="0" dirty="0">
                    <a:ln>
                      <a:noFill/>
                    </a:ln>
                    <a:solidFill>
                      <a:srgbClr val="E7E6E6">
                        <a:lumMod val="50000"/>
                      </a:srgbClr>
                    </a:solidFill>
                    <a:effectLst/>
                    <a:uLnTx/>
                    <a:uFillTx/>
                    <a:latin typeface="Tw Cen MT" panose="020B0602020104020603" pitchFamily="34" charset="0"/>
                    <a:ea typeface="Roboto"/>
                    <a:cs typeface="+mn-cs"/>
                  </a:rPr>
                  <a:t>📁 /job_data.csv</a:t>
                </a:r>
                <a:endParaRPr kumimoji="0" lang="en-US" sz="1400" i="0" u="none" strike="noStrike" kern="1200" cap="none" spc="0" normalizeH="0" baseline="0" noProof="0" dirty="0">
                  <a:ln>
                    <a:noFill/>
                  </a:ln>
                  <a:solidFill>
                    <a:srgbClr val="E7E6E6">
                      <a:lumMod val="50000"/>
                    </a:srgbClr>
                  </a:solidFill>
                  <a:effectLst/>
                  <a:uLnTx/>
                  <a:uFillTx/>
                  <a:latin typeface="Tw Cen MT" panose="020B0602020104020603" pitchFamily="34" charset="0"/>
                  <a:ea typeface="Roboto"/>
                  <a:cs typeface="+mn-cs"/>
                </a:endParaRPr>
              </a:p>
            </p:txBody>
          </p:sp>
          <p:sp>
            <p:nvSpPr>
              <p:cNvPr id="37" name=".01">
                <a:extLst>
                  <a:ext uri="{FF2B5EF4-FFF2-40B4-BE49-F238E27FC236}">
                    <a16:creationId xmlns:a16="http://schemas.microsoft.com/office/drawing/2014/main" id="{0D12C0D8-D60C-835A-572F-FA1642776C6F}"/>
                  </a:ext>
                </a:extLst>
              </p:cNvPr>
              <p:cNvSpPr txBox="1"/>
              <p:nvPr/>
            </p:nvSpPr>
            <p:spPr>
              <a:xfrm flipH="1">
                <a:off x="2832834" y="2031221"/>
                <a:ext cx="2429015" cy="29238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60960" tIns="60960" rIns="60960" bIns="60960" numCol="1" anchor="ctr">
                <a:spAutoFit/>
              </a:bodyPr>
              <a:lstStyle>
                <a:lvl1pPr>
                  <a:lnSpc>
                    <a:spcPct val="90000"/>
                  </a:lnSpc>
                  <a:defRPr sz="4000" baseline="0">
                    <a:solidFill>
                      <a:srgbClr val="2F3235"/>
                    </a:solidFill>
                    <a:latin typeface="Roboto Medium"/>
                    <a:ea typeface="Roboto Medium"/>
                    <a:cs typeface="Roboto Medium"/>
                    <a:sym typeface="Roboto Medium"/>
                  </a:defRPr>
                </a:lvl1pPr>
              </a:lstStyle>
              <a:p>
                <a:pPr marL="0" marR="0" lvl="0" indent="0" algn="l" defTabSz="109728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lumMod val="75000"/>
                        <a:lumOff val="25000"/>
                      </a:srgbClr>
                    </a:solidFill>
                    <a:effectLst/>
                    <a:uLnTx/>
                    <a:uFillTx/>
                    <a:latin typeface="Black Ops One" panose="02000000000000000000" pitchFamily="2" charset="0"/>
                    <a:ea typeface="Roboto Medium"/>
                    <a:sym typeface="Roboto Medium"/>
                  </a:rPr>
                  <a:t>💾 Final Step</a:t>
                </a:r>
              </a:p>
            </p:txBody>
          </p:sp>
        </p:grpSp>
        <p:grpSp>
          <p:nvGrpSpPr>
            <p:cNvPr id="38" name="Group 37">
              <a:extLst>
                <a:ext uri="{FF2B5EF4-FFF2-40B4-BE49-F238E27FC236}">
                  <a16:creationId xmlns:a16="http://schemas.microsoft.com/office/drawing/2014/main" id="{BB193231-820E-B96A-526B-CFF0C1CB590C}"/>
                </a:ext>
              </a:extLst>
            </p:cNvPr>
            <p:cNvGrpSpPr/>
            <p:nvPr/>
          </p:nvGrpSpPr>
          <p:grpSpPr>
            <a:xfrm>
              <a:off x="273558" y="4008687"/>
              <a:ext cx="7724020" cy="1101798"/>
              <a:chOff x="1394555" y="1920270"/>
              <a:chExt cx="4828827" cy="918165"/>
            </a:xfrm>
            <a:effectLst>
              <a:outerShdw blurRad="50800" dist="25400" dir="2700000" algn="tl" rotWithShape="0">
                <a:prstClr val="black">
                  <a:alpha val="20000"/>
                </a:prstClr>
              </a:outerShdw>
            </a:effectLst>
          </p:grpSpPr>
          <p:sp>
            <p:nvSpPr>
              <p:cNvPr id="39" name="Rectangle 38">
                <a:extLst>
                  <a:ext uri="{FF2B5EF4-FFF2-40B4-BE49-F238E27FC236}">
                    <a16:creationId xmlns:a16="http://schemas.microsoft.com/office/drawing/2014/main" id="{94D7373C-BCCE-6B4A-B025-9737D00BBED5}"/>
                  </a:ext>
                </a:extLst>
              </p:cNvPr>
              <p:cNvSpPr/>
              <p:nvPr/>
            </p:nvSpPr>
            <p:spPr>
              <a:xfrm>
                <a:off x="1524000" y="1920270"/>
                <a:ext cx="45720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Roboto" panose="020F0502020204030204"/>
                  <a:ea typeface="Roboto"/>
                  <a:cs typeface="+mn-cs"/>
                </a:endParaRPr>
              </a:p>
            </p:txBody>
          </p:sp>
          <p:sp>
            <p:nvSpPr>
              <p:cNvPr id="40" name="Freeform: Shape 39">
                <a:extLst>
                  <a:ext uri="{FF2B5EF4-FFF2-40B4-BE49-F238E27FC236}">
                    <a16:creationId xmlns:a16="http://schemas.microsoft.com/office/drawing/2014/main" id="{AD819BC5-A0A6-6D4E-E7A9-18153810DCC0}"/>
                  </a:ext>
                </a:extLst>
              </p:cNvPr>
              <p:cNvSpPr/>
              <p:nvPr/>
            </p:nvSpPr>
            <p:spPr>
              <a:xfrm rot="16200000" flipV="1">
                <a:off x="1648889" y="1848817"/>
                <a:ext cx="680054" cy="1188721"/>
              </a:xfrm>
              <a:custGeom>
                <a:avLst/>
                <a:gdLst>
                  <a:gd name="connsiteX0" fmla="*/ 680054 w 680054"/>
                  <a:gd name="connsiteY0" fmla="*/ 1188720 h 1188721"/>
                  <a:gd name="connsiteX1" fmla="*/ 680054 w 680054"/>
                  <a:gd name="connsiteY1" fmla="*/ 0 h 1188721"/>
                  <a:gd name="connsiteX2" fmla="*/ 131414 w 680054"/>
                  <a:gd name="connsiteY2" fmla="*/ 237744 h 1188721"/>
                  <a:gd name="connsiteX3" fmla="*/ 131414 w 680054"/>
                  <a:gd name="connsiteY3" fmla="*/ 1057306 h 1188721"/>
                  <a:gd name="connsiteX4" fmla="*/ 0 w 680054"/>
                  <a:gd name="connsiteY4" fmla="*/ 1057306 h 1188721"/>
                  <a:gd name="connsiteX5" fmla="*/ 131415 w 680054"/>
                  <a:gd name="connsiteY5" fmla="*/ 1188721 h 1188721"/>
                  <a:gd name="connsiteX6" fmla="*/ 131415 w 680054"/>
                  <a:gd name="connsiteY6" fmla="*/ 1188720 h 1188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0054" h="1188721">
                    <a:moveTo>
                      <a:pt x="680054" y="1188720"/>
                    </a:moveTo>
                    <a:lnTo>
                      <a:pt x="680054" y="0"/>
                    </a:lnTo>
                    <a:lnTo>
                      <a:pt x="131414" y="237744"/>
                    </a:lnTo>
                    <a:lnTo>
                      <a:pt x="131414" y="1057306"/>
                    </a:lnTo>
                    <a:lnTo>
                      <a:pt x="0" y="1057306"/>
                    </a:lnTo>
                    <a:lnTo>
                      <a:pt x="131415" y="1188721"/>
                    </a:lnTo>
                    <a:lnTo>
                      <a:pt x="131415" y="118872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Roboto" panose="020F0502020204030204"/>
                  <a:ea typeface="Roboto"/>
                  <a:cs typeface="+mn-cs"/>
                </a:endParaRPr>
              </a:p>
            </p:txBody>
          </p:sp>
          <p:sp>
            <p:nvSpPr>
              <p:cNvPr id="41" name="Right Triangle 40">
                <a:extLst>
                  <a:ext uri="{FF2B5EF4-FFF2-40B4-BE49-F238E27FC236}">
                    <a16:creationId xmlns:a16="http://schemas.microsoft.com/office/drawing/2014/main" id="{C883E263-3DFD-370D-C1C9-429CFD0F2339}"/>
                  </a:ext>
                </a:extLst>
              </p:cNvPr>
              <p:cNvSpPr/>
              <p:nvPr/>
            </p:nvSpPr>
            <p:spPr>
              <a:xfrm flipH="1" flipV="1">
                <a:off x="1394555" y="2651790"/>
                <a:ext cx="131415" cy="131415"/>
              </a:xfrm>
              <a:prstGeom prst="rtTriangl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Roboto" panose="020F0502020204030204"/>
                  <a:ea typeface="Roboto"/>
                  <a:cs typeface="+mn-cs"/>
                </a:endParaRPr>
              </a:p>
            </p:txBody>
          </p:sp>
          <p:sp>
            <p:nvSpPr>
              <p:cNvPr id="42" name="TextBox 41">
                <a:extLst>
                  <a:ext uri="{FF2B5EF4-FFF2-40B4-BE49-F238E27FC236}">
                    <a16:creationId xmlns:a16="http://schemas.microsoft.com/office/drawing/2014/main" id="{BBECBD79-E07C-5B98-FD36-A3BEB885E531}"/>
                  </a:ext>
                </a:extLst>
              </p:cNvPr>
              <p:cNvSpPr txBox="1"/>
              <p:nvPr/>
            </p:nvSpPr>
            <p:spPr>
              <a:xfrm>
                <a:off x="1416222" y="2238970"/>
                <a:ext cx="612045" cy="261610"/>
              </a:xfrm>
              <a:prstGeom prst="rect">
                <a:avLst/>
              </a:prstGeom>
              <a:noFill/>
            </p:spPr>
            <p:txBody>
              <a:bodyPr wrap="square" rtlCol="0">
                <a:sp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sz="1440" b="0" i="0" u="none" strike="noStrike" kern="1200" cap="none" spc="0" normalizeH="0" baseline="0" noProof="0" dirty="0">
                    <a:ln>
                      <a:noFill/>
                    </a:ln>
                    <a:solidFill>
                      <a:srgbClr val="FFFFFF"/>
                    </a:solidFill>
                    <a:effectLst/>
                    <a:uLnTx/>
                    <a:uFillTx/>
                    <a:latin typeface="Roboto" panose="020F0502020204030204"/>
                    <a:ea typeface="Roboto"/>
                    <a:cs typeface="+mn-cs"/>
                  </a:rPr>
                  <a:t>STEP</a:t>
                </a:r>
              </a:p>
            </p:txBody>
          </p:sp>
          <p:sp>
            <p:nvSpPr>
              <p:cNvPr id="43" name="TextBox 42">
                <a:extLst>
                  <a:ext uri="{FF2B5EF4-FFF2-40B4-BE49-F238E27FC236}">
                    <a16:creationId xmlns:a16="http://schemas.microsoft.com/office/drawing/2014/main" id="{1606667B-6B9F-28D5-7F8B-8FE715B2E7FB}"/>
                  </a:ext>
                </a:extLst>
              </p:cNvPr>
              <p:cNvSpPr txBox="1"/>
              <p:nvPr/>
            </p:nvSpPr>
            <p:spPr>
              <a:xfrm>
                <a:off x="1872713" y="2177414"/>
                <a:ext cx="611408" cy="384721"/>
              </a:xfrm>
              <a:prstGeom prst="rect">
                <a:avLst/>
              </a:prstGeom>
              <a:noFill/>
            </p:spPr>
            <p:txBody>
              <a:bodyPr wrap="square" rtlCol="0">
                <a:sp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Roboto" panose="020F0502020204030204"/>
                    <a:ea typeface="Roboto"/>
                    <a:cs typeface="+mn-cs"/>
                  </a:rPr>
                  <a:t>03</a:t>
                </a:r>
              </a:p>
            </p:txBody>
          </p:sp>
          <p:sp>
            <p:nvSpPr>
              <p:cNvPr id="44" name="Lorem ipsum dolor sit amet, consectetur adipiscing elit, sed do eiusmod tempor incididunt ut labore et dolore magna reprehenderit in voluptate velit esse cillum.">
                <a:extLst>
                  <a:ext uri="{FF2B5EF4-FFF2-40B4-BE49-F238E27FC236}">
                    <a16:creationId xmlns:a16="http://schemas.microsoft.com/office/drawing/2014/main" id="{5756827B-FFB7-62DA-771B-2A4B71D29E91}"/>
                  </a:ext>
                </a:extLst>
              </p:cNvPr>
              <p:cNvSpPr txBox="1"/>
              <p:nvPr/>
            </p:nvSpPr>
            <p:spPr>
              <a:xfrm flipH="1">
                <a:off x="2832832" y="2321359"/>
                <a:ext cx="3390550" cy="5170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60960" tIns="60960" rIns="60960" bIns="60960" numCol="1" anchor="t">
                <a:spAutoFit/>
              </a:bodyPr>
              <a:lstStyle/>
              <a:p>
                <a:pPr marL="108000" marR="0" lvl="0" indent="-180000" algn="l" defTabSz="1097280" rtl="0" eaLnBrk="1" fontAlgn="auto" latinLnBrk="0" hangingPunct="1">
                  <a:lnSpc>
                    <a:spcPct val="120000"/>
                  </a:lnSpc>
                  <a:spcBef>
                    <a:spcPts val="0"/>
                  </a:spcBef>
                  <a:spcAft>
                    <a:spcPts val="0"/>
                  </a:spcAft>
                  <a:buClrTx/>
                  <a:buSzTx/>
                  <a:buFont typeface="Wingdings" panose="05000000000000000000" pitchFamily="2" charset="2"/>
                  <a:buChar char="q"/>
                  <a:tabLst/>
                  <a:defRPr/>
                </a:pPr>
                <a:r>
                  <a:rPr kumimoji="0" lang="en-IN" sz="1400" i="0" u="none" strike="noStrike" kern="1200" cap="none" spc="0" normalizeH="0" baseline="0" noProof="0" dirty="0">
                    <a:ln>
                      <a:noFill/>
                    </a:ln>
                    <a:solidFill>
                      <a:srgbClr val="E7E6E6">
                        <a:lumMod val="50000"/>
                      </a:srgbClr>
                    </a:solidFill>
                    <a:effectLst/>
                    <a:uLnTx/>
                    <a:uFillTx/>
                    <a:latin typeface="Tw Cen MT" panose="020B0602020104020603" pitchFamily="34" charset="0"/>
                    <a:ea typeface="Roboto"/>
                    <a:cs typeface="+mn-cs"/>
                  </a:rPr>
                  <a:t>Some spikes due to new categories appearing for the first time</a:t>
                </a:r>
              </a:p>
              <a:p>
                <a:pPr marL="108000" marR="0" lvl="0" indent="-180000" algn="l" defTabSz="1097280" rtl="0" eaLnBrk="1" fontAlgn="auto" latinLnBrk="0" hangingPunct="1">
                  <a:lnSpc>
                    <a:spcPct val="120000"/>
                  </a:lnSpc>
                  <a:spcBef>
                    <a:spcPts val="0"/>
                  </a:spcBef>
                  <a:spcAft>
                    <a:spcPts val="0"/>
                  </a:spcAft>
                  <a:buClrTx/>
                  <a:buSzTx/>
                  <a:buFont typeface="Wingdings" panose="05000000000000000000" pitchFamily="2" charset="2"/>
                  <a:buChar char="q"/>
                  <a:tabLst/>
                  <a:defRPr/>
                </a:pPr>
                <a:r>
                  <a:rPr kumimoji="0" lang="en-IN" sz="1400" i="0" u="none" strike="noStrike" kern="1200" cap="none" spc="0" normalizeH="0" baseline="0" noProof="0" dirty="0">
                    <a:ln>
                      <a:noFill/>
                    </a:ln>
                    <a:solidFill>
                      <a:srgbClr val="E7E6E6">
                        <a:lumMod val="50000"/>
                      </a:srgbClr>
                    </a:solidFill>
                    <a:effectLst/>
                    <a:uLnTx/>
                    <a:uFillTx/>
                    <a:latin typeface="Tw Cen MT" panose="020B0602020104020603" pitchFamily="34" charset="0"/>
                    <a:ea typeface="Roboto"/>
                    <a:cs typeface="+mn-cs"/>
                  </a:rPr>
                  <a:t>Not all indicate consistent demand yet - but useful early indicators 🔍</a:t>
                </a:r>
                <a:endParaRPr kumimoji="0" lang="en-US" sz="1400" i="0" u="none" strike="noStrike" kern="1200" cap="none" spc="0" normalizeH="0" baseline="0" noProof="0" dirty="0">
                  <a:ln>
                    <a:noFill/>
                  </a:ln>
                  <a:solidFill>
                    <a:srgbClr val="E7E6E6">
                      <a:lumMod val="50000"/>
                    </a:srgbClr>
                  </a:solidFill>
                  <a:effectLst/>
                  <a:uLnTx/>
                  <a:uFillTx/>
                  <a:latin typeface="Tw Cen MT" panose="020B0602020104020603" pitchFamily="34" charset="0"/>
                  <a:ea typeface="Roboto"/>
                  <a:cs typeface="+mn-cs"/>
                </a:endParaRPr>
              </a:p>
            </p:txBody>
          </p:sp>
          <p:sp>
            <p:nvSpPr>
              <p:cNvPr id="45" name=".01">
                <a:extLst>
                  <a:ext uri="{FF2B5EF4-FFF2-40B4-BE49-F238E27FC236}">
                    <a16:creationId xmlns:a16="http://schemas.microsoft.com/office/drawing/2014/main" id="{1E93A925-81E3-0C9F-F6E3-BB07AA5064C7}"/>
                  </a:ext>
                </a:extLst>
              </p:cNvPr>
              <p:cNvSpPr txBox="1"/>
              <p:nvPr/>
            </p:nvSpPr>
            <p:spPr>
              <a:xfrm flipH="1">
                <a:off x="2824413" y="2012959"/>
                <a:ext cx="2429015" cy="29238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60960" tIns="60960" rIns="60960" bIns="60960" numCol="1" anchor="ctr">
                <a:spAutoFit/>
              </a:bodyPr>
              <a:lstStyle>
                <a:lvl1pPr>
                  <a:lnSpc>
                    <a:spcPct val="90000"/>
                  </a:lnSpc>
                  <a:defRPr sz="4000" baseline="0">
                    <a:solidFill>
                      <a:srgbClr val="2F3235"/>
                    </a:solidFill>
                    <a:latin typeface="Roboto Medium"/>
                    <a:ea typeface="Roboto Medium"/>
                    <a:cs typeface="Roboto Medium"/>
                    <a:sym typeface="Roboto Medium"/>
                  </a:defRPr>
                </a:lvl1pPr>
              </a:lstStyle>
              <a:p>
                <a:pPr marL="0" marR="0" lvl="0" indent="0" algn="l" defTabSz="109728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lumMod val="75000"/>
                        <a:lumOff val="25000"/>
                      </a:srgbClr>
                    </a:solidFill>
                    <a:effectLst/>
                    <a:uLnTx/>
                    <a:uFillTx/>
                    <a:latin typeface="Black Ops One" panose="02000000000000000000" pitchFamily="2" charset="0"/>
                    <a:ea typeface="Roboto Medium"/>
                    <a:sym typeface="Roboto Medium"/>
                  </a:rPr>
                  <a:t>📉 Caveats</a:t>
                </a:r>
              </a:p>
            </p:txBody>
          </p:sp>
        </p:grpSp>
        <p:grpSp>
          <p:nvGrpSpPr>
            <p:cNvPr id="46" name="Group 45">
              <a:extLst>
                <a:ext uri="{FF2B5EF4-FFF2-40B4-BE49-F238E27FC236}">
                  <a16:creationId xmlns:a16="http://schemas.microsoft.com/office/drawing/2014/main" id="{2C5CC0EB-989D-0C35-B02F-3BEC3E36ED1E}"/>
                </a:ext>
              </a:extLst>
            </p:cNvPr>
            <p:cNvGrpSpPr/>
            <p:nvPr/>
          </p:nvGrpSpPr>
          <p:grpSpPr>
            <a:xfrm>
              <a:off x="285155" y="2596049"/>
              <a:ext cx="7663580" cy="1097280"/>
              <a:chOff x="1394555" y="1920272"/>
              <a:chExt cx="4791042" cy="914401"/>
            </a:xfrm>
            <a:effectLst>
              <a:outerShdw blurRad="50800" dist="25400" dir="2700000" algn="tl" rotWithShape="0">
                <a:prstClr val="black">
                  <a:alpha val="20000"/>
                </a:prstClr>
              </a:outerShdw>
            </a:effectLst>
          </p:grpSpPr>
          <p:sp>
            <p:nvSpPr>
              <p:cNvPr id="47" name="Rectangle 46">
                <a:extLst>
                  <a:ext uri="{FF2B5EF4-FFF2-40B4-BE49-F238E27FC236}">
                    <a16:creationId xmlns:a16="http://schemas.microsoft.com/office/drawing/2014/main" id="{5F064808-5BD7-8097-B5DA-A15FD760E3B0}"/>
                  </a:ext>
                </a:extLst>
              </p:cNvPr>
              <p:cNvSpPr/>
              <p:nvPr/>
            </p:nvSpPr>
            <p:spPr>
              <a:xfrm>
                <a:off x="1524000" y="1920272"/>
                <a:ext cx="4572000" cy="9144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Roboto" panose="020F0502020204030204"/>
                  <a:ea typeface="Roboto"/>
                  <a:cs typeface="+mn-cs"/>
                </a:endParaRPr>
              </a:p>
            </p:txBody>
          </p:sp>
          <p:sp>
            <p:nvSpPr>
              <p:cNvPr id="48" name="Freeform: Shape 47">
                <a:extLst>
                  <a:ext uri="{FF2B5EF4-FFF2-40B4-BE49-F238E27FC236}">
                    <a16:creationId xmlns:a16="http://schemas.microsoft.com/office/drawing/2014/main" id="{CEC00812-B6A5-0979-BA47-0AF20D778990}"/>
                  </a:ext>
                </a:extLst>
              </p:cNvPr>
              <p:cNvSpPr/>
              <p:nvPr/>
            </p:nvSpPr>
            <p:spPr>
              <a:xfrm rot="16200000" flipV="1">
                <a:off x="1648889" y="1848818"/>
                <a:ext cx="680054" cy="1188721"/>
              </a:xfrm>
              <a:custGeom>
                <a:avLst/>
                <a:gdLst>
                  <a:gd name="connsiteX0" fmla="*/ 680054 w 680054"/>
                  <a:gd name="connsiteY0" fmla="*/ 1188720 h 1188721"/>
                  <a:gd name="connsiteX1" fmla="*/ 680054 w 680054"/>
                  <a:gd name="connsiteY1" fmla="*/ 0 h 1188721"/>
                  <a:gd name="connsiteX2" fmla="*/ 131414 w 680054"/>
                  <a:gd name="connsiteY2" fmla="*/ 237744 h 1188721"/>
                  <a:gd name="connsiteX3" fmla="*/ 131414 w 680054"/>
                  <a:gd name="connsiteY3" fmla="*/ 1057306 h 1188721"/>
                  <a:gd name="connsiteX4" fmla="*/ 0 w 680054"/>
                  <a:gd name="connsiteY4" fmla="*/ 1057306 h 1188721"/>
                  <a:gd name="connsiteX5" fmla="*/ 131415 w 680054"/>
                  <a:gd name="connsiteY5" fmla="*/ 1188721 h 1188721"/>
                  <a:gd name="connsiteX6" fmla="*/ 131415 w 680054"/>
                  <a:gd name="connsiteY6" fmla="*/ 1188720 h 1188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0054" h="1188721">
                    <a:moveTo>
                      <a:pt x="680054" y="1188720"/>
                    </a:moveTo>
                    <a:lnTo>
                      <a:pt x="680054" y="0"/>
                    </a:lnTo>
                    <a:lnTo>
                      <a:pt x="131414" y="237744"/>
                    </a:lnTo>
                    <a:lnTo>
                      <a:pt x="131414" y="1057306"/>
                    </a:lnTo>
                    <a:lnTo>
                      <a:pt x="0" y="1057306"/>
                    </a:lnTo>
                    <a:lnTo>
                      <a:pt x="131415" y="1188721"/>
                    </a:lnTo>
                    <a:lnTo>
                      <a:pt x="131415" y="118872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Roboto" panose="020F0502020204030204"/>
                  <a:ea typeface="Roboto"/>
                  <a:cs typeface="+mn-cs"/>
                </a:endParaRPr>
              </a:p>
            </p:txBody>
          </p:sp>
          <p:sp>
            <p:nvSpPr>
              <p:cNvPr id="49" name="Right Triangle 48">
                <a:extLst>
                  <a:ext uri="{FF2B5EF4-FFF2-40B4-BE49-F238E27FC236}">
                    <a16:creationId xmlns:a16="http://schemas.microsoft.com/office/drawing/2014/main" id="{0DEB7029-9730-FFF8-68BB-674255AB4985}"/>
                  </a:ext>
                </a:extLst>
              </p:cNvPr>
              <p:cNvSpPr/>
              <p:nvPr/>
            </p:nvSpPr>
            <p:spPr>
              <a:xfrm flipH="1" flipV="1">
                <a:off x="1394555" y="2651791"/>
                <a:ext cx="131415" cy="131415"/>
              </a:xfrm>
              <a:prstGeom prst="rtTriangl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Roboto" panose="020F0502020204030204"/>
                  <a:ea typeface="Roboto"/>
                  <a:cs typeface="+mn-cs"/>
                </a:endParaRPr>
              </a:p>
            </p:txBody>
          </p:sp>
          <p:sp>
            <p:nvSpPr>
              <p:cNvPr id="50" name="TextBox 49">
                <a:extLst>
                  <a:ext uri="{FF2B5EF4-FFF2-40B4-BE49-F238E27FC236}">
                    <a16:creationId xmlns:a16="http://schemas.microsoft.com/office/drawing/2014/main" id="{45DC42E9-3856-ECFA-FEB4-3F3EB940BB67}"/>
                  </a:ext>
                </a:extLst>
              </p:cNvPr>
              <p:cNvSpPr txBox="1"/>
              <p:nvPr/>
            </p:nvSpPr>
            <p:spPr>
              <a:xfrm>
                <a:off x="1416222" y="2238971"/>
                <a:ext cx="612045" cy="261610"/>
              </a:xfrm>
              <a:prstGeom prst="rect">
                <a:avLst/>
              </a:prstGeom>
              <a:noFill/>
            </p:spPr>
            <p:txBody>
              <a:bodyPr wrap="square" rtlCol="0">
                <a:sp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sz="1440" b="0" i="0" u="none" strike="noStrike" kern="1200" cap="none" spc="0" normalizeH="0" baseline="0" noProof="0" dirty="0">
                    <a:ln>
                      <a:noFill/>
                    </a:ln>
                    <a:solidFill>
                      <a:srgbClr val="FFFFFF"/>
                    </a:solidFill>
                    <a:effectLst/>
                    <a:uLnTx/>
                    <a:uFillTx/>
                    <a:latin typeface="Roboto" panose="020F0502020204030204"/>
                    <a:ea typeface="Roboto"/>
                    <a:cs typeface="+mn-cs"/>
                  </a:rPr>
                  <a:t>STEP</a:t>
                </a:r>
              </a:p>
            </p:txBody>
          </p:sp>
          <p:sp>
            <p:nvSpPr>
              <p:cNvPr id="51" name="TextBox 50">
                <a:extLst>
                  <a:ext uri="{FF2B5EF4-FFF2-40B4-BE49-F238E27FC236}">
                    <a16:creationId xmlns:a16="http://schemas.microsoft.com/office/drawing/2014/main" id="{67FF08D2-3D16-B370-8A39-FD39DAF346A9}"/>
                  </a:ext>
                </a:extLst>
              </p:cNvPr>
              <p:cNvSpPr txBox="1"/>
              <p:nvPr/>
            </p:nvSpPr>
            <p:spPr>
              <a:xfrm>
                <a:off x="1872713" y="2177415"/>
                <a:ext cx="611408" cy="384721"/>
              </a:xfrm>
              <a:prstGeom prst="rect">
                <a:avLst/>
              </a:prstGeom>
              <a:noFill/>
            </p:spPr>
            <p:txBody>
              <a:bodyPr wrap="square" rtlCol="0">
                <a:sp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Roboto" panose="020F0502020204030204"/>
                    <a:ea typeface="Roboto"/>
                    <a:cs typeface="+mn-cs"/>
                  </a:rPr>
                  <a:t>02</a:t>
                </a:r>
              </a:p>
            </p:txBody>
          </p:sp>
          <p:sp>
            <p:nvSpPr>
              <p:cNvPr id="52" name="Lorem ipsum dolor sit amet, consectetur adipiscing elit, sed do eiusmod tempor incididunt ut labore et dolore magna reprehenderit in voluptate velit esse cillum.">
                <a:extLst>
                  <a:ext uri="{FF2B5EF4-FFF2-40B4-BE49-F238E27FC236}">
                    <a16:creationId xmlns:a16="http://schemas.microsoft.com/office/drawing/2014/main" id="{8D859F94-2FCF-CCE7-387C-2B3B0C7A647D}"/>
                  </a:ext>
                </a:extLst>
              </p:cNvPr>
              <p:cNvSpPr txBox="1"/>
              <p:nvPr/>
            </p:nvSpPr>
            <p:spPr>
              <a:xfrm flipH="1">
                <a:off x="2832832" y="2288383"/>
                <a:ext cx="3352765" cy="51707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60960" tIns="60960" rIns="60960" bIns="60960" numCol="1" anchor="t">
                <a:spAutoFit/>
              </a:bodyPr>
              <a:lstStyle/>
              <a:p>
                <a:pPr marL="285750" marR="0" lvl="0" indent="-180000" algn="l" defTabSz="1097280" rtl="0" eaLnBrk="1" fontAlgn="auto" latinLnBrk="0" hangingPunct="1">
                  <a:lnSpc>
                    <a:spcPct val="120000"/>
                  </a:lnSpc>
                  <a:spcBef>
                    <a:spcPts val="0"/>
                  </a:spcBef>
                  <a:spcAft>
                    <a:spcPts val="0"/>
                  </a:spcAft>
                  <a:buClrTx/>
                  <a:buSzTx/>
                  <a:buFont typeface="Wingdings" panose="05000000000000000000" pitchFamily="2" charset="2"/>
                  <a:buChar char="q"/>
                  <a:tabLst/>
                  <a:defRPr/>
                </a:pPr>
                <a:r>
                  <a:rPr kumimoji="0" lang="en-IN" sz="1400" i="0" u="none" strike="noStrike" kern="1200" cap="none" spc="0" normalizeH="0" baseline="0" noProof="0" dirty="0">
                    <a:ln>
                      <a:noFill/>
                    </a:ln>
                    <a:solidFill>
                      <a:srgbClr val="E7E6E6">
                        <a:lumMod val="50000"/>
                      </a:srgbClr>
                    </a:solidFill>
                    <a:effectLst/>
                    <a:uLnTx/>
                    <a:uFillTx/>
                    <a:latin typeface="Tw Cen MT" panose="020B0602020104020603" pitchFamily="34" charset="0"/>
                    <a:ea typeface="Roboto"/>
                    <a:cs typeface="+mn-cs"/>
                  </a:rPr>
                  <a:t>Line chart created to track top 5 growing categories</a:t>
                </a:r>
              </a:p>
              <a:p>
                <a:pPr marL="285750" marR="0" lvl="0" indent="-180000" algn="l" defTabSz="1097280" rtl="0" eaLnBrk="1" fontAlgn="auto" latinLnBrk="0" hangingPunct="1">
                  <a:lnSpc>
                    <a:spcPct val="120000"/>
                  </a:lnSpc>
                  <a:spcBef>
                    <a:spcPts val="0"/>
                  </a:spcBef>
                  <a:spcAft>
                    <a:spcPts val="0"/>
                  </a:spcAft>
                  <a:buClrTx/>
                  <a:buSzTx/>
                  <a:buFont typeface="Wingdings" panose="05000000000000000000" pitchFamily="2" charset="2"/>
                  <a:buChar char="q"/>
                  <a:tabLst/>
                  <a:defRPr/>
                </a:pPr>
                <a:r>
                  <a:rPr kumimoji="0" lang="en-IN" sz="1400" i="0" u="none" strike="noStrike" kern="1200" cap="none" spc="0" normalizeH="0" baseline="0" noProof="0" dirty="0">
                    <a:ln>
                      <a:noFill/>
                    </a:ln>
                    <a:solidFill>
                      <a:srgbClr val="E7E6E6">
                        <a:lumMod val="50000"/>
                      </a:srgbClr>
                    </a:solidFill>
                    <a:effectLst/>
                    <a:uLnTx/>
                    <a:uFillTx/>
                    <a:latin typeface="Tw Cen MT" panose="020B0602020104020603" pitchFamily="34" charset="0"/>
                    <a:ea typeface="Roboto"/>
                    <a:cs typeface="+mn-cs"/>
                  </a:rPr>
                  <a:t>Showed fields like Data Science and Consulting rising steadily 🪜</a:t>
                </a:r>
                <a:endParaRPr kumimoji="0" lang="en-US" sz="1080" i="0" u="none" strike="noStrike" kern="1200" cap="none" spc="0" normalizeH="0" baseline="0" noProof="0" dirty="0">
                  <a:ln>
                    <a:noFill/>
                  </a:ln>
                  <a:solidFill>
                    <a:srgbClr val="E7E6E6">
                      <a:lumMod val="50000"/>
                    </a:srgbClr>
                  </a:solidFill>
                  <a:effectLst/>
                  <a:uLnTx/>
                  <a:uFillTx/>
                  <a:latin typeface="Roboto" panose="020F0502020204030204"/>
                  <a:ea typeface="Roboto"/>
                  <a:cs typeface="+mn-cs"/>
                </a:endParaRPr>
              </a:p>
            </p:txBody>
          </p:sp>
          <p:sp>
            <p:nvSpPr>
              <p:cNvPr id="53" name=".01">
                <a:extLst>
                  <a:ext uri="{FF2B5EF4-FFF2-40B4-BE49-F238E27FC236}">
                    <a16:creationId xmlns:a16="http://schemas.microsoft.com/office/drawing/2014/main" id="{00534151-A271-47C9-0EE2-C46B2C67013E}"/>
                  </a:ext>
                </a:extLst>
              </p:cNvPr>
              <p:cNvSpPr txBox="1"/>
              <p:nvPr/>
            </p:nvSpPr>
            <p:spPr>
              <a:xfrm flipH="1">
                <a:off x="2832834" y="1986394"/>
                <a:ext cx="2429015" cy="29238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60960" tIns="60960" rIns="60960" bIns="60960" numCol="1" anchor="ctr">
                <a:spAutoFit/>
              </a:bodyPr>
              <a:lstStyle>
                <a:lvl1pPr>
                  <a:lnSpc>
                    <a:spcPct val="90000"/>
                  </a:lnSpc>
                  <a:defRPr sz="4000" baseline="0">
                    <a:solidFill>
                      <a:srgbClr val="2F3235"/>
                    </a:solidFill>
                    <a:latin typeface="Roboto Medium"/>
                    <a:ea typeface="Roboto Medium"/>
                    <a:cs typeface="Roboto Medium"/>
                    <a:sym typeface="Roboto Medium"/>
                  </a:defRPr>
                </a:lvl1pPr>
              </a:lstStyle>
              <a:p>
                <a:pPr marL="0" marR="0" lvl="0" indent="0" algn="l" defTabSz="109728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lumMod val="75000"/>
                        <a:lumOff val="25000"/>
                      </a:srgbClr>
                    </a:solidFill>
                    <a:effectLst/>
                    <a:uLnTx/>
                    <a:uFillTx/>
                    <a:latin typeface="Black Ops One" panose="02000000000000000000" pitchFamily="2" charset="0"/>
                    <a:ea typeface="Roboto Medium"/>
                    <a:sym typeface="Roboto Medium"/>
                  </a:rPr>
                  <a:t>🖼️ Visualization</a:t>
                </a:r>
              </a:p>
            </p:txBody>
          </p:sp>
        </p:grpSp>
        <p:grpSp>
          <p:nvGrpSpPr>
            <p:cNvPr id="54" name="Group 53">
              <a:extLst>
                <a:ext uri="{FF2B5EF4-FFF2-40B4-BE49-F238E27FC236}">
                  <a16:creationId xmlns:a16="http://schemas.microsoft.com/office/drawing/2014/main" id="{5FBE8E85-473C-A589-3B39-9283FDCB1FF2}"/>
                </a:ext>
              </a:extLst>
            </p:cNvPr>
            <p:cNvGrpSpPr/>
            <p:nvPr/>
          </p:nvGrpSpPr>
          <p:grpSpPr>
            <a:xfrm>
              <a:off x="285155" y="957330"/>
              <a:ext cx="7550248" cy="1323361"/>
              <a:chOff x="1394555" y="1843036"/>
              <a:chExt cx="4720190" cy="1022576"/>
            </a:xfrm>
            <a:effectLst>
              <a:outerShdw blurRad="50800" dist="25400" dir="2700000" algn="tl" rotWithShape="0">
                <a:prstClr val="black">
                  <a:alpha val="20000"/>
                </a:prstClr>
              </a:outerShdw>
            </a:effectLst>
          </p:grpSpPr>
          <p:sp>
            <p:nvSpPr>
              <p:cNvPr id="55" name="Rectangle 54">
                <a:extLst>
                  <a:ext uri="{FF2B5EF4-FFF2-40B4-BE49-F238E27FC236}">
                    <a16:creationId xmlns:a16="http://schemas.microsoft.com/office/drawing/2014/main" id="{5F11AABB-D680-0A82-1443-16AA2110505A}"/>
                  </a:ext>
                </a:extLst>
              </p:cNvPr>
              <p:cNvSpPr/>
              <p:nvPr/>
            </p:nvSpPr>
            <p:spPr>
              <a:xfrm>
                <a:off x="1524000" y="1920270"/>
                <a:ext cx="45720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Roboto" panose="020F0502020204030204"/>
                  <a:ea typeface="Roboto"/>
                  <a:cs typeface="+mn-cs"/>
                </a:endParaRPr>
              </a:p>
            </p:txBody>
          </p:sp>
          <p:sp>
            <p:nvSpPr>
              <p:cNvPr id="56" name="Freeform: Shape 55">
                <a:extLst>
                  <a:ext uri="{FF2B5EF4-FFF2-40B4-BE49-F238E27FC236}">
                    <a16:creationId xmlns:a16="http://schemas.microsoft.com/office/drawing/2014/main" id="{CF8D42AC-F86E-23BD-BF52-B39C37D9C453}"/>
                  </a:ext>
                </a:extLst>
              </p:cNvPr>
              <p:cNvSpPr/>
              <p:nvPr/>
            </p:nvSpPr>
            <p:spPr>
              <a:xfrm rot="16200000" flipV="1">
                <a:off x="1648889" y="1848817"/>
                <a:ext cx="680054" cy="1188721"/>
              </a:xfrm>
              <a:custGeom>
                <a:avLst/>
                <a:gdLst>
                  <a:gd name="connsiteX0" fmla="*/ 680054 w 680054"/>
                  <a:gd name="connsiteY0" fmla="*/ 1188720 h 1188721"/>
                  <a:gd name="connsiteX1" fmla="*/ 680054 w 680054"/>
                  <a:gd name="connsiteY1" fmla="*/ 0 h 1188721"/>
                  <a:gd name="connsiteX2" fmla="*/ 131414 w 680054"/>
                  <a:gd name="connsiteY2" fmla="*/ 237744 h 1188721"/>
                  <a:gd name="connsiteX3" fmla="*/ 131414 w 680054"/>
                  <a:gd name="connsiteY3" fmla="*/ 1057306 h 1188721"/>
                  <a:gd name="connsiteX4" fmla="*/ 0 w 680054"/>
                  <a:gd name="connsiteY4" fmla="*/ 1057306 h 1188721"/>
                  <a:gd name="connsiteX5" fmla="*/ 131415 w 680054"/>
                  <a:gd name="connsiteY5" fmla="*/ 1188721 h 1188721"/>
                  <a:gd name="connsiteX6" fmla="*/ 131415 w 680054"/>
                  <a:gd name="connsiteY6" fmla="*/ 1188720 h 1188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0054" h="1188721">
                    <a:moveTo>
                      <a:pt x="680054" y="1188720"/>
                    </a:moveTo>
                    <a:lnTo>
                      <a:pt x="680054" y="0"/>
                    </a:lnTo>
                    <a:lnTo>
                      <a:pt x="131414" y="237744"/>
                    </a:lnTo>
                    <a:lnTo>
                      <a:pt x="131414" y="1057306"/>
                    </a:lnTo>
                    <a:lnTo>
                      <a:pt x="0" y="1057306"/>
                    </a:lnTo>
                    <a:lnTo>
                      <a:pt x="131415" y="1188721"/>
                    </a:lnTo>
                    <a:lnTo>
                      <a:pt x="131415" y="118872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Roboto" panose="020F0502020204030204"/>
                  <a:ea typeface="Roboto"/>
                  <a:cs typeface="+mn-cs"/>
                </a:endParaRPr>
              </a:p>
            </p:txBody>
          </p:sp>
          <p:sp>
            <p:nvSpPr>
              <p:cNvPr id="57" name="Right Triangle 56">
                <a:extLst>
                  <a:ext uri="{FF2B5EF4-FFF2-40B4-BE49-F238E27FC236}">
                    <a16:creationId xmlns:a16="http://schemas.microsoft.com/office/drawing/2014/main" id="{BC800B37-8759-403D-7325-9AC80B6070FE}"/>
                  </a:ext>
                </a:extLst>
              </p:cNvPr>
              <p:cNvSpPr/>
              <p:nvPr/>
            </p:nvSpPr>
            <p:spPr>
              <a:xfrm flipH="1" flipV="1">
                <a:off x="1394555" y="2651790"/>
                <a:ext cx="131415" cy="131415"/>
              </a:xfrm>
              <a:prstGeom prst="rtTriangl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srgbClr val="FFFFFF"/>
                  </a:solidFill>
                  <a:effectLst/>
                  <a:uLnTx/>
                  <a:uFillTx/>
                  <a:latin typeface="Roboto" panose="020F0502020204030204"/>
                  <a:ea typeface="Roboto"/>
                  <a:cs typeface="+mn-cs"/>
                </a:endParaRPr>
              </a:p>
            </p:txBody>
          </p:sp>
          <p:sp>
            <p:nvSpPr>
              <p:cNvPr id="58" name="TextBox 57">
                <a:extLst>
                  <a:ext uri="{FF2B5EF4-FFF2-40B4-BE49-F238E27FC236}">
                    <a16:creationId xmlns:a16="http://schemas.microsoft.com/office/drawing/2014/main" id="{E44050AE-54E1-338D-0B96-7172EAED2EFA}"/>
                  </a:ext>
                </a:extLst>
              </p:cNvPr>
              <p:cNvSpPr txBox="1"/>
              <p:nvPr/>
            </p:nvSpPr>
            <p:spPr>
              <a:xfrm>
                <a:off x="1416222" y="2238970"/>
                <a:ext cx="612045" cy="261610"/>
              </a:xfrm>
              <a:prstGeom prst="rect">
                <a:avLst/>
              </a:prstGeom>
              <a:noFill/>
            </p:spPr>
            <p:txBody>
              <a:bodyPr wrap="square" rtlCol="0">
                <a:sp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sz="1440" b="0" i="0" u="none" strike="noStrike" kern="1200" cap="none" spc="0" normalizeH="0" baseline="0" noProof="0" dirty="0">
                    <a:ln>
                      <a:noFill/>
                    </a:ln>
                    <a:solidFill>
                      <a:srgbClr val="FFFFFF"/>
                    </a:solidFill>
                    <a:effectLst/>
                    <a:uLnTx/>
                    <a:uFillTx/>
                    <a:latin typeface="Roboto" panose="020F0502020204030204"/>
                    <a:ea typeface="Roboto"/>
                    <a:cs typeface="+mn-cs"/>
                  </a:rPr>
                  <a:t>STEP</a:t>
                </a:r>
              </a:p>
            </p:txBody>
          </p:sp>
          <p:sp>
            <p:nvSpPr>
              <p:cNvPr id="59" name="TextBox 58">
                <a:extLst>
                  <a:ext uri="{FF2B5EF4-FFF2-40B4-BE49-F238E27FC236}">
                    <a16:creationId xmlns:a16="http://schemas.microsoft.com/office/drawing/2014/main" id="{70415386-BDBF-4C66-6433-42E07DACB124}"/>
                  </a:ext>
                </a:extLst>
              </p:cNvPr>
              <p:cNvSpPr txBox="1"/>
              <p:nvPr/>
            </p:nvSpPr>
            <p:spPr>
              <a:xfrm>
                <a:off x="1872713" y="2177414"/>
                <a:ext cx="611408" cy="384721"/>
              </a:xfrm>
              <a:prstGeom prst="rect">
                <a:avLst/>
              </a:prstGeom>
              <a:noFill/>
            </p:spPr>
            <p:txBody>
              <a:bodyPr wrap="square" rtlCol="0">
                <a:sp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Roboto" panose="020F0502020204030204"/>
                    <a:ea typeface="Roboto"/>
                    <a:cs typeface="+mn-cs"/>
                  </a:rPr>
                  <a:t>01</a:t>
                </a:r>
              </a:p>
            </p:txBody>
          </p:sp>
          <p:sp>
            <p:nvSpPr>
              <p:cNvPr id="60" name="Lorem ipsum dolor sit amet, consectetur adipiscing elit, sed do eiusmod tempor incididunt ut labore et dolore magna reprehenderit in voluptate velit esse cillum.">
                <a:extLst>
                  <a:ext uri="{FF2B5EF4-FFF2-40B4-BE49-F238E27FC236}">
                    <a16:creationId xmlns:a16="http://schemas.microsoft.com/office/drawing/2014/main" id="{DD5E01B6-0E5C-4389-27CF-8A0A5CC978A8}"/>
                  </a:ext>
                </a:extLst>
              </p:cNvPr>
              <p:cNvSpPr txBox="1"/>
              <p:nvPr/>
            </p:nvSpPr>
            <p:spPr>
              <a:xfrm flipH="1">
                <a:off x="2832832" y="2133093"/>
                <a:ext cx="3170728" cy="73251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60960" tIns="60960" rIns="60960" bIns="60960" numCol="1" anchor="t">
                <a:spAutoFit/>
              </a:bodyPr>
              <a:lstStyle/>
              <a:p>
                <a:pPr marL="0" marR="0" lvl="0" indent="0" algn="l" defTabSz="1097280" rtl="0" eaLnBrk="1" fontAlgn="auto" latinLnBrk="0" hangingPunct="1">
                  <a:lnSpc>
                    <a:spcPct val="120000"/>
                  </a:lnSpc>
                  <a:spcBef>
                    <a:spcPts val="0"/>
                  </a:spcBef>
                  <a:spcAft>
                    <a:spcPts val="0"/>
                  </a:spcAft>
                  <a:buClrTx/>
                  <a:buSzTx/>
                  <a:buFontTx/>
                  <a:buNone/>
                  <a:tabLst/>
                  <a:defRPr/>
                </a:pPr>
                <a:r>
                  <a:rPr lang="en-IN" sz="1400" dirty="0"/>
                  <a:t>1️⃣ </a:t>
                </a:r>
                <a:r>
                  <a:rPr lang="en-IN" sz="1400" dirty="0">
                    <a:latin typeface="Tw Cen MT" panose="020B0602020104020603" pitchFamily="34" charset="0"/>
                  </a:rPr>
                  <a:t>Administration </a:t>
                </a:r>
                <a:r>
                  <a:rPr lang="en-IN" sz="1400" dirty="0"/>
                  <a:t>| 2️⃣ </a:t>
                </a:r>
                <a:r>
                  <a:rPr lang="en-IN" sz="1400" dirty="0">
                    <a:latin typeface="Tw Cen MT" panose="020B0602020104020603" pitchFamily="34" charset="0"/>
                  </a:rPr>
                  <a:t>Construction | 3️⃣ Consulting </a:t>
                </a:r>
                <a:r>
                  <a:rPr lang="en-IN" sz="1400" dirty="0">
                    <a:latin typeface="Tw Cen MT" panose="020B0602020104020603" pitchFamily="34" charset="0"/>
                    <a:sym typeface="Wingdings" panose="05000000000000000000" pitchFamily="2" charset="2"/>
                  </a:rPr>
                  <a:t> </a:t>
                </a:r>
                <a:r>
                  <a:rPr lang="en-IN" sz="1400" dirty="0">
                    <a:latin typeface="Tw Cen MT" panose="020B0602020104020603" pitchFamily="34" charset="0"/>
                  </a:rPr>
                  <a:t>inf ⚠️</a:t>
                </a:r>
              </a:p>
              <a:p>
                <a:pPr defTabSz="1097280">
                  <a:lnSpc>
                    <a:spcPct val="120000"/>
                  </a:lnSpc>
                  <a:defRPr/>
                </a:pPr>
                <a:r>
                  <a:rPr lang="en-IN" sz="1400" dirty="0">
                    <a:latin typeface="Tw Cen MT" panose="020B0602020104020603" pitchFamily="34" charset="0"/>
                  </a:rPr>
                  <a:t>4️⃣ Customer Service | </a:t>
                </a:r>
                <a:r>
                  <a:rPr lang="en-IN" sz="1400" dirty="0"/>
                  <a:t>5️⃣ Data Science </a:t>
                </a:r>
                <a:r>
                  <a:rPr lang="en-IN" sz="1400" dirty="0">
                    <a:latin typeface="Tw Cen MT" panose="020B0602020104020603" pitchFamily="34" charset="0"/>
                    <a:sym typeface="Wingdings" panose="05000000000000000000" pitchFamily="2" charset="2"/>
                  </a:rPr>
                  <a:t> </a:t>
                </a:r>
                <a:r>
                  <a:rPr lang="en-IN" sz="1400" dirty="0">
                    <a:latin typeface="Tw Cen MT" panose="020B0602020104020603" pitchFamily="34" charset="0"/>
                  </a:rPr>
                  <a:t>inf ⚠️</a:t>
                </a:r>
              </a:p>
              <a:p>
                <a:pPr defTabSz="1097280">
                  <a:lnSpc>
                    <a:spcPct val="120000"/>
                  </a:lnSpc>
                  <a:defRPr/>
                </a:pPr>
                <a:r>
                  <a:rPr lang="en-IN" sz="1400" dirty="0">
                    <a:latin typeface="Tw Cen MT" panose="020B0602020104020603" pitchFamily="34" charset="0"/>
                  </a:rPr>
                  <a:t>⚠️ inf = No jobs earlier, new now → indicates strong upward trend</a:t>
                </a:r>
              </a:p>
            </p:txBody>
          </p:sp>
          <p:sp>
            <p:nvSpPr>
              <p:cNvPr id="61" name=".01">
                <a:extLst>
                  <a:ext uri="{FF2B5EF4-FFF2-40B4-BE49-F238E27FC236}">
                    <a16:creationId xmlns:a16="http://schemas.microsoft.com/office/drawing/2014/main" id="{1D24E996-614A-C24A-17EF-05254DFA357F}"/>
                  </a:ext>
                </a:extLst>
              </p:cNvPr>
              <p:cNvSpPr txBox="1"/>
              <p:nvPr/>
            </p:nvSpPr>
            <p:spPr>
              <a:xfrm flipH="1">
                <a:off x="2832834" y="1843036"/>
                <a:ext cx="3281911" cy="29222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60960" tIns="60960" rIns="60960" bIns="60960" numCol="1" anchor="ctr">
                <a:spAutoFit/>
              </a:bodyPr>
              <a:lstStyle>
                <a:lvl1pPr>
                  <a:lnSpc>
                    <a:spcPct val="90000"/>
                  </a:lnSpc>
                  <a:defRPr sz="4000" baseline="0">
                    <a:solidFill>
                      <a:srgbClr val="2F3235"/>
                    </a:solidFill>
                    <a:latin typeface="Roboto Medium"/>
                    <a:ea typeface="Roboto Medium"/>
                    <a:cs typeface="Roboto Medium"/>
                    <a:sym typeface="Roboto Medium"/>
                  </a:defRPr>
                </a:lvl1pPr>
              </a:lstStyle>
              <a:p>
                <a:pPr marL="0" marR="0" lvl="0" indent="0" algn="l" defTabSz="1097280" rtl="0" eaLnBrk="1" fontAlgn="auto" latinLnBrk="0" hangingPunct="1">
                  <a:lnSpc>
                    <a:spcPct val="90000"/>
                  </a:lnSpc>
                  <a:spcBef>
                    <a:spcPts val="0"/>
                  </a:spcBef>
                  <a:spcAft>
                    <a:spcPts val="0"/>
                  </a:spcAft>
                  <a:buClrTx/>
                  <a:buSzTx/>
                  <a:buFontTx/>
                  <a:buNone/>
                  <a:tabLst/>
                  <a:defRPr/>
                </a:pPr>
                <a:r>
                  <a:rPr kumimoji="0" lang="en-IN" sz="1600" b="0" i="0" u="none" strike="noStrike" kern="1200" cap="none" spc="0" normalizeH="0" baseline="0" noProof="0" dirty="0">
                    <a:ln>
                      <a:noFill/>
                    </a:ln>
                    <a:solidFill>
                      <a:srgbClr val="000000">
                        <a:lumMod val="75000"/>
                        <a:lumOff val="25000"/>
                      </a:srgbClr>
                    </a:solidFill>
                    <a:effectLst/>
                    <a:uLnTx/>
                    <a:uFillTx/>
                    <a:latin typeface="Black Ops One" panose="02000000000000000000" pitchFamily="2" charset="0"/>
                    <a:ea typeface="Roboto Medium"/>
                    <a:sym typeface="Roboto Medium"/>
                  </a:rPr>
                  <a:t>🌟 Top Emerging Categories (by Avg. Growth)</a:t>
                </a:r>
                <a:endParaRPr kumimoji="0" lang="en-US" sz="1600" b="0" i="0" u="none" strike="noStrike" kern="1200" cap="none" spc="0" normalizeH="0" baseline="0" noProof="0" dirty="0">
                  <a:ln>
                    <a:noFill/>
                  </a:ln>
                  <a:solidFill>
                    <a:srgbClr val="000000">
                      <a:lumMod val="75000"/>
                      <a:lumOff val="25000"/>
                    </a:srgbClr>
                  </a:solidFill>
                  <a:effectLst/>
                  <a:uLnTx/>
                  <a:uFillTx/>
                  <a:latin typeface="Black Ops One" panose="02000000000000000000" pitchFamily="2" charset="0"/>
                  <a:ea typeface="Roboto Medium"/>
                  <a:sym typeface="Roboto Medium"/>
                </a:endParaRPr>
              </a:p>
            </p:txBody>
          </p:sp>
        </p:grpSp>
        <p:sp>
          <p:nvSpPr>
            <p:cNvPr id="78" name="Text 0">
              <a:extLst>
                <a:ext uri="{FF2B5EF4-FFF2-40B4-BE49-F238E27FC236}">
                  <a16:creationId xmlns:a16="http://schemas.microsoft.com/office/drawing/2014/main" id="{059C4671-3370-02DE-3767-C38F60EEF7BE}"/>
                </a:ext>
              </a:extLst>
            </p:cNvPr>
            <p:cNvSpPr/>
            <p:nvPr/>
          </p:nvSpPr>
          <p:spPr>
            <a:xfrm>
              <a:off x="281855" y="129755"/>
              <a:ext cx="7492854" cy="689358"/>
            </a:xfrm>
            <a:prstGeom prst="rect">
              <a:avLst/>
            </a:prstGeom>
            <a:noFill/>
            <a:ln/>
          </p:spPr>
          <p:txBody>
            <a:bodyPr wrap="none" lIns="0" tIns="0" rIns="0" bIns="0"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3000" b="1" i="0" u="none" strike="noStrike" kern="1200" cap="none" spc="0" normalizeH="0" baseline="0" noProof="0" dirty="0">
                  <a:ln>
                    <a:noFill/>
                  </a:ln>
                  <a:solidFill>
                    <a:srgbClr val="00B0F0"/>
                  </a:solidFill>
                  <a:effectLst/>
                  <a:uLnTx/>
                  <a:uFillTx/>
                  <a:latin typeface="Russo One" panose="02000503050000020004" pitchFamily="2" charset="0"/>
                  <a:ea typeface="+mn-ea"/>
                  <a:cs typeface="+mn-cs"/>
                </a:rPr>
                <a:t>🔥 Key Insights &amp; Emerging Categories</a:t>
              </a:r>
            </a:p>
          </p:txBody>
        </p:sp>
        <p:pic>
          <p:nvPicPr>
            <p:cNvPr id="6147" name="Picture 3">
              <a:extLst>
                <a:ext uri="{FF2B5EF4-FFF2-40B4-BE49-F238E27FC236}">
                  <a16:creationId xmlns:a16="http://schemas.microsoft.com/office/drawing/2014/main" id="{DECB6E1D-8ED1-0506-4EE7-AC56E2EDDD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93495" y="65560"/>
              <a:ext cx="6461601" cy="316681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6B01BDC2-AD27-2294-9EE9-77602335DC6F}"/>
                </a:ext>
              </a:extLst>
            </p:cNvPr>
            <p:cNvPicPr>
              <a:picLocks noChangeAspect="1"/>
            </p:cNvPicPr>
            <p:nvPr/>
          </p:nvPicPr>
          <p:blipFill>
            <a:blip r:embed="rId5"/>
            <a:stretch>
              <a:fillRect/>
            </a:stretch>
          </p:blipFill>
          <p:spPr>
            <a:xfrm>
              <a:off x="8070369" y="3271399"/>
              <a:ext cx="6461601" cy="3124996"/>
            </a:xfrm>
            <a:prstGeom prst="rect">
              <a:avLst/>
            </a:prstGeom>
            <a:ln>
              <a:noFill/>
            </a:ln>
            <a:effectLst>
              <a:outerShdw blurRad="292100" dist="139700" dir="2700000" algn="tl" rotWithShape="0">
                <a:srgbClr val="333333">
                  <a:alpha val="65000"/>
                </a:srgbClr>
              </a:outerShdw>
            </a:effectLst>
          </p:spPr>
        </p:pic>
        <p:pic>
          <p:nvPicPr>
            <p:cNvPr id="9" name="Picture 8">
              <a:extLst>
                <a:ext uri="{FF2B5EF4-FFF2-40B4-BE49-F238E27FC236}">
                  <a16:creationId xmlns:a16="http://schemas.microsoft.com/office/drawing/2014/main" id="{D44F2A0D-682E-C74E-2F6A-DA320A60CA1B}"/>
                </a:ext>
              </a:extLst>
            </p:cNvPr>
            <p:cNvPicPr>
              <a:picLocks noChangeAspect="1"/>
            </p:cNvPicPr>
            <p:nvPr/>
          </p:nvPicPr>
          <p:blipFill>
            <a:blip r:embed="rId6"/>
            <a:stretch>
              <a:fillRect/>
            </a:stretch>
          </p:blipFill>
          <p:spPr>
            <a:xfrm>
              <a:off x="12294778" y="6477464"/>
              <a:ext cx="2237192" cy="1680760"/>
            </a:xfrm>
            <a:prstGeom prst="rect">
              <a:avLst/>
            </a:prstGeom>
            <a:ln>
              <a:noFill/>
            </a:ln>
            <a:effectLst>
              <a:outerShdw blurRad="292100" dist="139700" dir="2700000" algn="tl" rotWithShape="0">
                <a:srgbClr val="333333">
                  <a:alpha val="65000"/>
                </a:srgbClr>
              </a:outerShdw>
            </a:effectLst>
          </p:spPr>
        </p:pic>
        <p:pic>
          <p:nvPicPr>
            <p:cNvPr id="11" name="Picture 10">
              <a:extLst>
                <a:ext uri="{FF2B5EF4-FFF2-40B4-BE49-F238E27FC236}">
                  <a16:creationId xmlns:a16="http://schemas.microsoft.com/office/drawing/2014/main" id="{196594B6-8675-8555-D99F-E5941ABA68B4}"/>
                </a:ext>
              </a:extLst>
            </p:cNvPr>
            <p:cNvPicPr>
              <a:picLocks noChangeAspect="1"/>
            </p:cNvPicPr>
            <p:nvPr/>
          </p:nvPicPr>
          <p:blipFill>
            <a:blip r:embed="rId7"/>
            <a:stretch>
              <a:fillRect/>
            </a:stretch>
          </p:blipFill>
          <p:spPr>
            <a:xfrm>
              <a:off x="8072475" y="6477464"/>
              <a:ext cx="4151057" cy="1680760"/>
            </a:xfrm>
            <a:prstGeom prst="rect">
              <a:avLst/>
            </a:prstGeom>
            <a:ln>
              <a:noFill/>
            </a:ln>
            <a:effectLst>
              <a:outerShdw blurRad="292100" dist="139700" dir="2700000" algn="tl" rotWithShape="0">
                <a:srgbClr val="333333">
                  <a:alpha val="65000"/>
                </a:srgbClr>
              </a:outerShdw>
            </a:effectLst>
          </p:spPr>
        </p:pic>
      </p:grpSp>
    </p:spTree>
    <p:extLst>
      <p:ext uri="{BB962C8B-B14F-4D97-AF65-F5344CB8AC3E}">
        <p14:creationId xmlns:p14="http://schemas.microsoft.com/office/powerpoint/2010/main" val="3332235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90000">
              <a:schemeClr val="accent1">
                <a:alpha val="0"/>
                <a:lumMod val="0"/>
                <a:lumOff val="100000"/>
              </a:schemeClr>
            </a:gs>
            <a:gs pos="100000">
              <a:schemeClr val="bg1"/>
            </a:gs>
          </a:gsLst>
          <a:lin ang="5400000" scaled="1"/>
          <a:tileRect/>
        </a:gra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7DC6964-4465-70DD-45F6-AC31B23693C9}"/>
              </a:ext>
            </a:extLst>
          </p:cNvPr>
          <p:cNvGrpSpPr/>
          <p:nvPr/>
        </p:nvGrpSpPr>
        <p:grpSpPr>
          <a:xfrm>
            <a:off x="89143" y="-100680"/>
            <a:ext cx="14586081" cy="8330279"/>
            <a:chOff x="89143" y="-100680"/>
            <a:chExt cx="14586081" cy="8330279"/>
          </a:xfrm>
        </p:grpSpPr>
        <p:sp>
          <p:nvSpPr>
            <p:cNvPr id="22" name="Rectangle 21">
              <a:extLst>
                <a:ext uri="{FF2B5EF4-FFF2-40B4-BE49-F238E27FC236}">
                  <a16:creationId xmlns:a16="http://schemas.microsoft.com/office/drawing/2014/main" id="{327976C8-37E6-401B-A3F1-59269267E202}"/>
                </a:ext>
              </a:extLst>
            </p:cNvPr>
            <p:cNvSpPr/>
            <p:nvPr/>
          </p:nvSpPr>
          <p:spPr>
            <a:xfrm>
              <a:off x="8546365" y="603336"/>
              <a:ext cx="6084035" cy="762626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Text 0"/>
            <p:cNvSpPr/>
            <p:nvPr/>
          </p:nvSpPr>
          <p:spPr>
            <a:xfrm>
              <a:off x="89143" y="-100680"/>
              <a:ext cx="14586081" cy="704017"/>
            </a:xfrm>
            <a:prstGeom prst="rect">
              <a:avLst/>
            </a:prstGeom>
            <a:noFill/>
            <a:ln/>
          </p:spPr>
          <p:txBody>
            <a:bodyPr wrap="square" lIns="0" tIns="0" rIns="0" bIns="0" rtlCol="0" anchor="t"/>
            <a:lstStyle/>
            <a:p>
              <a:pPr marL="0" marR="0" lvl="0" indent="0" algn="ctr" defTabSz="914400" rtl="0" eaLnBrk="1" fontAlgn="auto" latinLnBrk="0" hangingPunct="1">
                <a:lnSpc>
                  <a:spcPts val="55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B0F0"/>
                  </a:solidFill>
                  <a:effectLst/>
                  <a:uLnTx/>
                  <a:uFillTx/>
                  <a:latin typeface="Russo One" panose="02000503050000020004" pitchFamily="2" charset="0"/>
                  <a:ea typeface="Nunito Semi Bold" pitchFamily="34" charset="-122"/>
                  <a:cs typeface="Nunito Semi Bold" pitchFamily="34" charset="-120"/>
                </a:rPr>
                <a:t>Task 3: Predicting High-Demand Job Roles | Forecasting &amp; Insights</a:t>
              </a:r>
              <a:endParaRPr kumimoji="0" lang="en-US" sz="3200" b="0" i="0" u="none" strike="noStrike" kern="1200" cap="none" spc="0" normalizeH="0" baseline="0" noProof="0" dirty="0">
                <a:ln>
                  <a:noFill/>
                </a:ln>
                <a:solidFill>
                  <a:srgbClr val="00B0F0"/>
                </a:solidFill>
                <a:effectLst/>
                <a:uLnTx/>
                <a:uFillTx/>
                <a:latin typeface="Russo One" panose="02000503050000020004" pitchFamily="2" charset="0"/>
                <a:ea typeface="+mn-ea"/>
                <a:cs typeface="+mn-cs"/>
              </a:endParaRPr>
            </a:p>
          </p:txBody>
        </p:sp>
        <p:sp>
          <p:nvSpPr>
            <p:cNvPr id="4" name="Shape 1"/>
            <p:cNvSpPr/>
            <p:nvPr/>
          </p:nvSpPr>
          <p:spPr>
            <a:xfrm>
              <a:off x="1181457" y="678149"/>
              <a:ext cx="30480" cy="7263336"/>
            </a:xfrm>
            <a:prstGeom prst="roundRect">
              <a:avLst>
                <a:gd name="adj" fmla="val 1178055"/>
              </a:avLst>
            </a:prstGeom>
            <a:solidFill>
              <a:srgbClr val="000000">
                <a:alpha val="8000"/>
              </a:srgbClr>
            </a:solidFill>
            <a:ln w="19050">
              <a:solidFill>
                <a:schemeClr val="tx1"/>
              </a:solidFill>
              <a:prstDash val="sysDot"/>
            </a:ln>
          </p:spPr>
        </p:sp>
        <p:grpSp>
          <p:nvGrpSpPr>
            <p:cNvPr id="55" name="Group 54">
              <a:extLst>
                <a:ext uri="{FF2B5EF4-FFF2-40B4-BE49-F238E27FC236}">
                  <a16:creationId xmlns:a16="http://schemas.microsoft.com/office/drawing/2014/main" id="{63AD4AD6-7AD7-6EE8-C5AF-0DE25AC7E96A}"/>
                </a:ext>
              </a:extLst>
            </p:cNvPr>
            <p:cNvGrpSpPr/>
            <p:nvPr/>
          </p:nvGrpSpPr>
          <p:grpSpPr>
            <a:xfrm>
              <a:off x="927437" y="692636"/>
              <a:ext cx="7378839" cy="1034058"/>
              <a:chOff x="927437" y="692636"/>
              <a:chExt cx="7378839" cy="1034058"/>
            </a:xfrm>
          </p:grpSpPr>
          <p:grpSp>
            <p:nvGrpSpPr>
              <p:cNvPr id="43" name="Group 42">
                <a:extLst>
                  <a:ext uri="{FF2B5EF4-FFF2-40B4-BE49-F238E27FC236}">
                    <a16:creationId xmlns:a16="http://schemas.microsoft.com/office/drawing/2014/main" id="{9F34102E-4B76-B049-6259-02C1E340C695}"/>
                  </a:ext>
                </a:extLst>
              </p:cNvPr>
              <p:cNvGrpSpPr/>
              <p:nvPr/>
            </p:nvGrpSpPr>
            <p:grpSpPr>
              <a:xfrm>
                <a:off x="927437" y="905407"/>
                <a:ext cx="1345764" cy="538520"/>
                <a:chOff x="927437" y="1023745"/>
                <a:chExt cx="1345764" cy="538520"/>
              </a:xfrm>
            </p:grpSpPr>
            <p:sp>
              <p:nvSpPr>
                <p:cNvPr id="27" name="Shape 12">
                  <a:extLst>
                    <a:ext uri="{FF2B5EF4-FFF2-40B4-BE49-F238E27FC236}">
                      <a16:creationId xmlns:a16="http://schemas.microsoft.com/office/drawing/2014/main" id="{B244FA08-37F8-066E-F8F1-E5E7DCA0D335}"/>
                    </a:ext>
                  </a:extLst>
                </p:cNvPr>
                <p:cNvSpPr/>
                <p:nvPr/>
              </p:nvSpPr>
              <p:spPr>
                <a:xfrm>
                  <a:off x="1435477" y="1266717"/>
                  <a:ext cx="837724" cy="30480"/>
                </a:xfrm>
                <a:prstGeom prst="roundRect">
                  <a:avLst>
                    <a:gd name="adj" fmla="val 1178055"/>
                  </a:avLst>
                </a:prstGeom>
                <a:solidFill>
                  <a:srgbClr val="2D4DF2"/>
                </a:solidFill>
                <a:ln w="19050">
                  <a:solidFill>
                    <a:srgbClr val="2D4DF2"/>
                  </a:solidFill>
                  <a:prstDash val="sysDot"/>
                </a:ln>
              </p:spPr>
            </p:sp>
            <p:sp>
              <p:nvSpPr>
                <p:cNvPr id="6" name="Shape 3"/>
                <p:cNvSpPr/>
                <p:nvPr/>
              </p:nvSpPr>
              <p:spPr>
                <a:xfrm>
                  <a:off x="927437" y="1023745"/>
                  <a:ext cx="538520" cy="538520"/>
                </a:xfrm>
                <a:prstGeom prst="roundRect">
                  <a:avLst>
                    <a:gd name="adj" fmla="val 66677"/>
                  </a:avLst>
                </a:prstGeom>
                <a:solidFill>
                  <a:srgbClr val="F3F3FF"/>
                </a:solidFill>
                <a:ln w="28575">
                  <a:solidFill>
                    <a:srgbClr val="2D4DF2"/>
                  </a:solidFill>
                  <a:prstDash val="sysDash"/>
                </a:ln>
              </p:spPr>
            </p:sp>
            <p:sp>
              <p:nvSpPr>
                <p:cNvPr id="7" name="Text 4"/>
                <p:cNvSpPr/>
                <p:nvPr/>
              </p:nvSpPr>
              <p:spPr>
                <a:xfrm>
                  <a:off x="1095315" y="1134753"/>
                  <a:ext cx="202763" cy="337899"/>
                </a:xfrm>
                <a:prstGeom prst="rect">
                  <a:avLst/>
                </a:prstGeom>
                <a:noFill/>
                <a:ln/>
              </p:spPr>
              <p:txBody>
                <a:bodyPr wrap="none" lIns="0" tIns="0" rIns="0" bIns="0" rtlCol="0" anchor="t"/>
                <a:lstStyle/>
                <a:p>
                  <a:pPr marL="0" marR="0" lvl="0" indent="0" algn="ctr" defTabSz="914400" rtl="0" eaLnBrk="1" fontAlgn="auto" latinLnBrk="0" hangingPunct="1">
                    <a:lnSpc>
                      <a:spcPts val="2650"/>
                    </a:lnSpc>
                    <a:spcBef>
                      <a:spcPts val="0"/>
                    </a:spcBef>
                    <a:spcAft>
                      <a:spcPts val="0"/>
                    </a:spcAft>
                    <a:buClrTx/>
                    <a:buSzTx/>
                    <a:buFontTx/>
                    <a:buNone/>
                    <a:tabLst/>
                    <a:defRPr/>
                  </a:pPr>
                  <a:r>
                    <a:rPr kumimoji="0" lang="en-US" sz="2650" b="1" i="0" u="none" strike="noStrike" kern="1200" cap="none" spc="0" normalizeH="0" baseline="0" noProof="0" dirty="0">
                      <a:ln>
                        <a:noFill/>
                      </a:ln>
                      <a:solidFill>
                        <a:srgbClr val="00002E"/>
                      </a:solidFill>
                      <a:effectLst/>
                      <a:uLnTx/>
                      <a:uFillTx/>
                      <a:latin typeface="Nunito Semi Bold" pitchFamily="34" charset="0"/>
                      <a:ea typeface="Nunito Semi Bold" pitchFamily="34" charset="-122"/>
                      <a:cs typeface="Nunito Semi Bold" pitchFamily="34" charset="-120"/>
                    </a:rPr>
                    <a:t>1</a:t>
                  </a:r>
                  <a:endParaRPr kumimoji="0" lang="en-US" sz="265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8" name="Text 5"/>
              <p:cNvSpPr/>
              <p:nvPr/>
            </p:nvSpPr>
            <p:spPr>
              <a:xfrm>
                <a:off x="2513290" y="692636"/>
                <a:ext cx="2816185" cy="351949"/>
              </a:xfrm>
              <a:prstGeom prst="rect">
                <a:avLst/>
              </a:prstGeom>
              <a:noFill/>
              <a:ln/>
            </p:spPr>
            <p:txBody>
              <a:bodyPr wrap="none" lIns="0" tIns="0" rIns="0" bIns="0" rtlCol="0" anchor="t"/>
              <a:lstStyle/>
              <a:p>
                <a:pPr marL="0" marR="0" lvl="0" indent="0" algn="l" defTabSz="914400" rtl="0" eaLnBrk="1" fontAlgn="auto" latinLnBrk="0" hangingPunct="1">
                  <a:lnSpc>
                    <a:spcPts val="2750"/>
                  </a:lnSpc>
                  <a:spcBef>
                    <a:spcPts val="0"/>
                  </a:spcBef>
                  <a:spcAft>
                    <a:spcPts val="0"/>
                  </a:spcAft>
                  <a:buClrTx/>
                  <a:buSzTx/>
                  <a:buFontTx/>
                  <a:buNone/>
                  <a:tabLst/>
                  <a:defRPr/>
                </a:pPr>
                <a:r>
                  <a:rPr kumimoji="0" lang="en-US" sz="2200" i="0" u="none" strike="noStrike" kern="1200" cap="none" spc="0" normalizeH="0" baseline="0" noProof="0" dirty="0">
                    <a:ln>
                      <a:noFill/>
                    </a:ln>
                    <a:solidFill>
                      <a:srgbClr val="00002E"/>
                    </a:solidFill>
                    <a:effectLst/>
                    <a:uLnTx/>
                    <a:uFillTx/>
                    <a:latin typeface="Black Ops One" panose="02000000000000000000" pitchFamily="2" charset="0"/>
                    <a:ea typeface="Nunito Semi Bold" pitchFamily="34" charset="-122"/>
                    <a:cs typeface="Nunito Semi Bold" pitchFamily="34" charset="-120"/>
                  </a:rPr>
                  <a:t>🛠️ Data Preparation</a:t>
                </a:r>
                <a:endParaRPr kumimoji="0" lang="en-US" sz="2200" i="0" u="none" strike="noStrike" kern="1200" cap="none" spc="0" normalizeH="0" baseline="0" noProof="0" dirty="0">
                  <a:ln>
                    <a:noFill/>
                  </a:ln>
                  <a:solidFill>
                    <a:prstClr val="black"/>
                  </a:solidFill>
                  <a:effectLst/>
                  <a:uLnTx/>
                  <a:uFillTx/>
                  <a:latin typeface="Black Ops One" panose="02000000000000000000" pitchFamily="2" charset="0"/>
                </a:endParaRPr>
              </a:p>
            </p:txBody>
          </p:sp>
          <p:sp>
            <p:nvSpPr>
              <p:cNvPr id="9" name="Text 6"/>
              <p:cNvSpPr/>
              <p:nvPr/>
            </p:nvSpPr>
            <p:spPr>
              <a:xfrm>
                <a:off x="2513290" y="1188174"/>
                <a:ext cx="5792986" cy="538520"/>
              </a:xfrm>
              <a:prstGeom prst="rect">
                <a:avLst/>
              </a:prstGeom>
              <a:noFill/>
              <a:ln/>
            </p:spPr>
            <p:txBody>
              <a:bodyPr wrap="none" lIns="0" tIns="0" rIns="0" bIns="0" rtlCol="0" anchor="t"/>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200" b="0" i="0" u="none" strike="noStrike" cap="none" normalizeH="0" baseline="0" dirty="0">
                    <a:ln>
                      <a:noFill/>
                    </a:ln>
                    <a:solidFill>
                      <a:schemeClr val="tx1"/>
                    </a:solidFill>
                    <a:effectLst/>
                    <a:latin typeface="Tw Cen MT" panose="020B0602020104020603" pitchFamily="34" charset="0"/>
                  </a:rPr>
                  <a:t>Extracted key fields: </a:t>
                </a:r>
                <a:r>
                  <a:rPr kumimoji="0" lang="en-US" altLang="en-US" sz="1200" b="1" i="0" u="none" strike="noStrike" cap="none" normalizeH="0" baseline="0" dirty="0">
                    <a:ln>
                      <a:noFill/>
                    </a:ln>
                    <a:solidFill>
                      <a:schemeClr val="tx1"/>
                    </a:solidFill>
                    <a:effectLst/>
                    <a:latin typeface="Tw Cen MT" panose="020B0602020104020603" pitchFamily="34" charset="0"/>
                  </a:rPr>
                  <a:t>title, category, month</a:t>
                </a:r>
                <a:endParaRPr kumimoji="0" lang="en-US" altLang="en-US" sz="1200" b="0" i="0" u="none" strike="noStrike" cap="none" normalizeH="0" baseline="0" dirty="0">
                  <a:ln>
                    <a:noFill/>
                  </a:ln>
                  <a:solidFill>
                    <a:schemeClr val="tx1"/>
                  </a:solidFill>
                  <a:effectLst/>
                  <a:latin typeface="Tw Cen MT" panose="020B0602020104020603"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200" b="0" i="0" u="none" strike="noStrike" cap="none" normalizeH="0" baseline="0" dirty="0">
                    <a:ln>
                      <a:noFill/>
                    </a:ln>
                    <a:solidFill>
                      <a:schemeClr val="tx1"/>
                    </a:solidFill>
                    <a:effectLst/>
                    <a:latin typeface="Tw Cen MT" panose="020B0602020104020603" pitchFamily="34" charset="0"/>
                  </a:rPr>
                  <a:t>Created a </a:t>
                </a:r>
                <a:r>
                  <a:rPr kumimoji="0" lang="en-US" altLang="en-US" sz="1200" b="1" i="0" u="none" strike="noStrike" cap="none" normalizeH="0" baseline="0" dirty="0">
                    <a:ln>
                      <a:noFill/>
                    </a:ln>
                    <a:solidFill>
                      <a:schemeClr val="tx1"/>
                    </a:solidFill>
                    <a:effectLst/>
                    <a:latin typeface="Tw Cen MT" panose="020B0602020104020603" pitchFamily="34" charset="0"/>
                  </a:rPr>
                  <a:t>target variable</a:t>
                </a:r>
                <a:r>
                  <a:rPr kumimoji="0" lang="en-US" altLang="en-US" sz="1200" b="0" i="0" u="none" strike="noStrike" cap="none" normalizeH="0" baseline="0" dirty="0">
                    <a:ln>
                      <a:noFill/>
                    </a:ln>
                    <a:solidFill>
                      <a:schemeClr val="tx1"/>
                    </a:solidFill>
                    <a:effectLst/>
                    <a:latin typeface="Tw Cen MT" panose="020B0602020104020603" pitchFamily="34" charset="0"/>
                  </a:rPr>
                  <a:t> for monthly job demand</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200" b="0" i="0" u="none" strike="noStrike" cap="none" normalizeH="0" baseline="0" dirty="0">
                    <a:ln>
                      <a:noFill/>
                    </a:ln>
                    <a:solidFill>
                      <a:schemeClr val="tx1"/>
                    </a:solidFill>
                    <a:effectLst/>
                    <a:latin typeface="Tw Cen MT" panose="020B0602020104020603" pitchFamily="34" charset="0"/>
                  </a:rPr>
                  <a:t>Applied </a:t>
                </a:r>
                <a:r>
                  <a:rPr kumimoji="0" lang="en-US" altLang="en-US" sz="1200" b="1" i="0" u="none" strike="noStrike" cap="none" normalizeH="0" baseline="0" dirty="0">
                    <a:ln>
                      <a:noFill/>
                    </a:ln>
                    <a:solidFill>
                      <a:schemeClr val="tx1"/>
                    </a:solidFill>
                    <a:effectLst/>
                    <a:latin typeface="Tw Cen MT" panose="020B0602020104020603" pitchFamily="34" charset="0"/>
                  </a:rPr>
                  <a:t>scaling, encoding &amp; dimensionality reduction</a:t>
                </a:r>
                <a:r>
                  <a:rPr kumimoji="0" lang="en-US" altLang="en-US" sz="1200" b="0" i="0" u="none" strike="noStrike" cap="none" normalizeH="0" baseline="0" dirty="0">
                    <a:ln>
                      <a:noFill/>
                    </a:ln>
                    <a:solidFill>
                      <a:schemeClr val="tx1"/>
                    </a:solidFill>
                    <a:effectLst/>
                    <a:latin typeface="Tw Cen MT" panose="020B0602020104020603" pitchFamily="34" charset="0"/>
                  </a:rPr>
                  <a:t> for model training</a:t>
                </a:r>
              </a:p>
            </p:txBody>
          </p:sp>
        </p:grpSp>
        <p:grpSp>
          <p:nvGrpSpPr>
            <p:cNvPr id="57" name="Group 56">
              <a:extLst>
                <a:ext uri="{FF2B5EF4-FFF2-40B4-BE49-F238E27FC236}">
                  <a16:creationId xmlns:a16="http://schemas.microsoft.com/office/drawing/2014/main" id="{3C15009C-AB9E-120E-90FA-53A6CA290CD2}"/>
                </a:ext>
              </a:extLst>
            </p:cNvPr>
            <p:cNvGrpSpPr/>
            <p:nvPr/>
          </p:nvGrpSpPr>
          <p:grpSpPr>
            <a:xfrm>
              <a:off x="927437" y="2020744"/>
              <a:ext cx="7378839" cy="1034058"/>
              <a:chOff x="927437" y="2203081"/>
              <a:chExt cx="7378839" cy="1034058"/>
            </a:xfrm>
          </p:grpSpPr>
          <p:grpSp>
            <p:nvGrpSpPr>
              <p:cNvPr id="44" name="Group 43">
                <a:extLst>
                  <a:ext uri="{FF2B5EF4-FFF2-40B4-BE49-F238E27FC236}">
                    <a16:creationId xmlns:a16="http://schemas.microsoft.com/office/drawing/2014/main" id="{0E3D207C-C3AB-516B-C8CE-1D2ECC162D41}"/>
                  </a:ext>
                </a:extLst>
              </p:cNvPr>
              <p:cNvGrpSpPr/>
              <p:nvPr/>
            </p:nvGrpSpPr>
            <p:grpSpPr>
              <a:xfrm>
                <a:off x="927437" y="2362062"/>
                <a:ext cx="1345764" cy="538520"/>
                <a:chOff x="927437" y="2480400"/>
                <a:chExt cx="1345764" cy="538520"/>
              </a:xfrm>
            </p:grpSpPr>
            <p:sp>
              <p:nvSpPr>
                <p:cNvPr id="26" name="Shape 12">
                  <a:extLst>
                    <a:ext uri="{FF2B5EF4-FFF2-40B4-BE49-F238E27FC236}">
                      <a16:creationId xmlns:a16="http://schemas.microsoft.com/office/drawing/2014/main" id="{912F60EE-DA85-6796-0497-B8555AB302EA}"/>
                    </a:ext>
                  </a:extLst>
                </p:cNvPr>
                <p:cNvSpPr/>
                <p:nvPr/>
              </p:nvSpPr>
              <p:spPr>
                <a:xfrm>
                  <a:off x="1435477" y="2749600"/>
                  <a:ext cx="837724" cy="30480"/>
                </a:xfrm>
                <a:prstGeom prst="roundRect">
                  <a:avLst>
                    <a:gd name="adj" fmla="val 1178055"/>
                  </a:avLst>
                </a:prstGeom>
                <a:solidFill>
                  <a:srgbClr val="1F98E5"/>
                </a:solidFill>
                <a:ln w="19050">
                  <a:solidFill>
                    <a:srgbClr val="1F98E5"/>
                  </a:solidFill>
                  <a:prstDash val="sysDot"/>
                </a:ln>
              </p:spPr>
            </p:sp>
            <p:sp>
              <p:nvSpPr>
                <p:cNvPr id="11" name="Shape 8"/>
                <p:cNvSpPr/>
                <p:nvPr/>
              </p:nvSpPr>
              <p:spPr>
                <a:xfrm>
                  <a:off x="927437" y="2480400"/>
                  <a:ext cx="538520" cy="538520"/>
                </a:xfrm>
                <a:prstGeom prst="roundRect">
                  <a:avLst>
                    <a:gd name="adj" fmla="val 66677"/>
                  </a:avLst>
                </a:prstGeom>
                <a:solidFill>
                  <a:srgbClr val="F3F3FF"/>
                </a:solidFill>
                <a:ln w="28575">
                  <a:solidFill>
                    <a:srgbClr val="018CE1"/>
                  </a:solidFill>
                  <a:prstDash val="sysDash"/>
                </a:ln>
              </p:spPr>
            </p:sp>
            <p:sp>
              <p:nvSpPr>
                <p:cNvPr id="12" name="Text 9"/>
                <p:cNvSpPr/>
                <p:nvPr/>
              </p:nvSpPr>
              <p:spPr>
                <a:xfrm>
                  <a:off x="1095315" y="2602167"/>
                  <a:ext cx="202763" cy="337899"/>
                </a:xfrm>
                <a:prstGeom prst="rect">
                  <a:avLst/>
                </a:prstGeom>
                <a:noFill/>
                <a:ln/>
              </p:spPr>
              <p:txBody>
                <a:bodyPr wrap="none" lIns="0" tIns="0" rIns="0" bIns="0" rtlCol="0" anchor="t"/>
                <a:lstStyle/>
                <a:p>
                  <a:pPr marL="0" marR="0" lvl="0" indent="0" algn="ctr" defTabSz="914400" rtl="0" eaLnBrk="1" fontAlgn="auto" latinLnBrk="0" hangingPunct="1">
                    <a:lnSpc>
                      <a:spcPts val="2650"/>
                    </a:lnSpc>
                    <a:spcBef>
                      <a:spcPts val="0"/>
                    </a:spcBef>
                    <a:spcAft>
                      <a:spcPts val="0"/>
                    </a:spcAft>
                    <a:buClrTx/>
                    <a:buSzTx/>
                    <a:buFontTx/>
                    <a:buNone/>
                    <a:tabLst/>
                    <a:defRPr/>
                  </a:pPr>
                  <a:r>
                    <a:rPr kumimoji="0" lang="en-US" sz="2650" b="1" i="0" u="none" strike="noStrike" kern="1200" cap="none" spc="0" normalizeH="0" baseline="0" noProof="0" dirty="0">
                      <a:ln>
                        <a:noFill/>
                      </a:ln>
                      <a:solidFill>
                        <a:srgbClr val="00002E"/>
                      </a:solidFill>
                      <a:effectLst/>
                      <a:uLnTx/>
                      <a:uFillTx/>
                      <a:latin typeface="Nunito Semi Bold" pitchFamily="34" charset="0"/>
                      <a:ea typeface="Nunito Semi Bold" pitchFamily="34" charset="-122"/>
                      <a:cs typeface="Nunito Semi Bold" pitchFamily="34" charset="-120"/>
                    </a:rPr>
                    <a:t>2</a:t>
                  </a:r>
                  <a:endParaRPr kumimoji="0" lang="en-US" sz="265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3" name="Text 10"/>
              <p:cNvSpPr/>
              <p:nvPr/>
            </p:nvSpPr>
            <p:spPr>
              <a:xfrm>
                <a:off x="2513290" y="2203081"/>
                <a:ext cx="2816185" cy="351949"/>
              </a:xfrm>
              <a:prstGeom prst="rect">
                <a:avLst/>
              </a:prstGeom>
              <a:noFill/>
              <a:ln/>
            </p:spPr>
            <p:txBody>
              <a:bodyPr wrap="none" lIns="0" tIns="0" rIns="0" bIns="0" rtlCol="0" anchor="t"/>
              <a:lstStyle/>
              <a:p>
                <a:pPr marL="0" marR="0" lvl="0" indent="0" algn="l" defTabSz="914400" rtl="0" eaLnBrk="1" fontAlgn="auto" latinLnBrk="0" hangingPunct="1">
                  <a:lnSpc>
                    <a:spcPts val="2750"/>
                  </a:lnSpc>
                  <a:spcBef>
                    <a:spcPts val="0"/>
                  </a:spcBef>
                  <a:spcAft>
                    <a:spcPts val="0"/>
                  </a:spcAft>
                  <a:buClrTx/>
                  <a:buSzTx/>
                  <a:buFontTx/>
                  <a:buNone/>
                  <a:tabLst/>
                  <a:defRPr/>
                </a:pPr>
                <a:r>
                  <a:rPr kumimoji="0" lang="en-IN" sz="2200" i="0" u="none" strike="noStrike" kern="1200" cap="none" spc="0" normalizeH="0" baseline="0" noProof="0" dirty="0">
                    <a:ln>
                      <a:noFill/>
                    </a:ln>
                    <a:solidFill>
                      <a:srgbClr val="00002E"/>
                    </a:solidFill>
                    <a:effectLst/>
                    <a:uLnTx/>
                    <a:uFillTx/>
                    <a:latin typeface="Black Ops One" panose="02000000000000000000" pitchFamily="2" charset="0"/>
                    <a:ea typeface="Nunito Semi Bold" pitchFamily="34" charset="-122"/>
                    <a:cs typeface="Nunito Semi Bold" pitchFamily="34" charset="-120"/>
                  </a:rPr>
                  <a:t>🧩</a:t>
                </a:r>
                <a:r>
                  <a:rPr kumimoji="0" lang="en-US" sz="2200" i="0" u="none" strike="noStrike" kern="1200" cap="none" spc="0" normalizeH="0" baseline="0" noProof="0" dirty="0">
                    <a:ln>
                      <a:noFill/>
                    </a:ln>
                    <a:solidFill>
                      <a:srgbClr val="00002E"/>
                    </a:solidFill>
                    <a:effectLst/>
                    <a:uLnTx/>
                    <a:uFillTx/>
                    <a:latin typeface="Black Ops One" panose="02000000000000000000" pitchFamily="2" charset="0"/>
                    <a:ea typeface="Nunito Semi Bold" pitchFamily="34" charset="-122"/>
                    <a:cs typeface="Nunito Semi Bold" pitchFamily="34" charset="-120"/>
                  </a:rPr>
                  <a:t> Modeling</a:t>
                </a:r>
                <a:endParaRPr kumimoji="0" lang="en-US" sz="2200" i="0" u="none" strike="noStrike" kern="1200" cap="none" spc="0" normalizeH="0" baseline="0" noProof="0" dirty="0">
                  <a:ln>
                    <a:noFill/>
                  </a:ln>
                  <a:solidFill>
                    <a:prstClr val="black"/>
                  </a:solidFill>
                  <a:effectLst/>
                  <a:uLnTx/>
                  <a:uFillTx/>
                  <a:latin typeface="Black Ops One" panose="02000000000000000000" pitchFamily="2" charset="0"/>
                </a:endParaRPr>
              </a:p>
            </p:txBody>
          </p:sp>
          <p:sp>
            <p:nvSpPr>
              <p:cNvPr id="14" name="Text 11"/>
              <p:cNvSpPr/>
              <p:nvPr/>
            </p:nvSpPr>
            <p:spPr>
              <a:xfrm>
                <a:off x="2513290" y="2698619"/>
                <a:ext cx="5792986" cy="538520"/>
              </a:xfrm>
              <a:prstGeom prst="rect">
                <a:avLst/>
              </a:prstGeom>
              <a:noFill/>
              <a:ln/>
            </p:spPr>
            <p:txBody>
              <a:bodyPr wrap="none" lIns="0" tIns="0" rIns="0" bIns="0" rtlCol="0" anchor="t"/>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200" b="0" i="0" u="none" strike="noStrike" cap="none" normalizeH="0" baseline="0" dirty="0">
                    <a:ln>
                      <a:noFill/>
                    </a:ln>
                    <a:solidFill>
                      <a:schemeClr val="tx1"/>
                    </a:solidFill>
                    <a:effectLst/>
                    <a:latin typeface="Tw Cen MT" panose="020B0602020104020603" pitchFamily="34" charset="0"/>
                  </a:rPr>
                  <a:t>Trained a </a:t>
                </a:r>
                <a:r>
                  <a:rPr kumimoji="0" lang="en-US" altLang="en-US" sz="1200" b="1" i="0" u="none" strike="noStrike" cap="none" normalizeH="0" baseline="0" dirty="0">
                    <a:ln>
                      <a:noFill/>
                    </a:ln>
                    <a:solidFill>
                      <a:schemeClr val="tx1"/>
                    </a:solidFill>
                    <a:effectLst/>
                    <a:latin typeface="Tw Cen MT" panose="020B0602020104020603" pitchFamily="34" charset="0"/>
                  </a:rPr>
                  <a:t>Gradient Boosting Regressor</a:t>
                </a:r>
                <a:endParaRPr kumimoji="0" lang="en-US" altLang="en-US" sz="1200" b="0" i="0" u="none" strike="noStrike" cap="none" normalizeH="0" baseline="0" dirty="0">
                  <a:ln>
                    <a:noFill/>
                  </a:ln>
                  <a:solidFill>
                    <a:schemeClr val="tx1"/>
                  </a:solidFill>
                  <a:effectLst/>
                  <a:latin typeface="Tw Cen MT" panose="020B0602020104020603"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200" b="0" i="0" u="none" strike="noStrike" cap="none" normalizeH="0" baseline="0" dirty="0">
                    <a:ln>
                      <a:noFill/>
                    </a:ln>
                    <a:solidFill>
                      <a:schemeClr val="tx1"/>
                    </a:solidFill>
                    <a:effectLst/>
                    <a:latin typeface="Tw Cen MT" panose="020B0602020104020603" pitchFamily="34" charset="0"/>
                  </a:rPr>
                  <a:t>Used </a:t>
                </a:r>
                <a:r>
                  <a:rPr kumimoji="0" lang="en-US" altLang="en-US" sz="1200" b="1" i="0" u="none" strike="noStrike" cap="none" normalizeH="0" baseline="0" dirty="0">
                    <a:ln>
                      <a:noFill/>
                    </a:ln>
                    <a:solidFill>
                      <a:schemeClr val="tx1"/>
                    </a:solidFill>
                    <a:effectLst/>
                    <a:latin typeface="Tw Cen MT" panose="020B0602020104020603" pitchFamily="34" charset="0"/>
                  </a:rPr>
                  <a:t>MAE, MSE, and R²</a:t>
                </a:r>
                <a:r>
                  <a:rPr kumimoji="0" lang="en-US" altLang="en-US" sz="1200" b="0" i="0" u="none" strike="noStrike" cap="none" normalizeH="0" baseline="0" dirty="0">
                    <a:ln>
                      <a:noFill/>
                    </a:ln>
                    <a:solidFill>
                      <a:schemeClr val="tx1"/>
                    </a:solidFill>
                    <a:effectLst/>
                    <a:latin typeface="Tw Cen MT" panose="020B0602020104020603" pitchFamily="34" charset="0"/>
                  </a:rPr>
                  <a:t> for evaluation</a:t>
                </a:r>
                <a:br>
                  <a:rPr kumimoji="0" lang="en-US" altLang="en-US" sz="1200" b="0" i="0" u="none" strike="noStrike" cap="none" normalizeH="0" baseline="0" dirty="0">
                    <a:ln>
                      <a:noFill/>
                    </a:ln>
                    <a:solidFill>
                      <a:schemeClr val="tx1"/>
                    </a:solidFill>
                    <a:effectLst/>
                    <a:latin typeface="Tw Cen MT" panose="020B0602020104020603" pitchFamily="34" charset="0"/>
                  </a:rPr>
                </a:br>
                <a:r>
                  <a:rPr kumimoji="0" lang="en-US" altLang="en-US" sz="1200" b="0" i="0" u="none" strike="noStrike" cap="none" normalizeH="0" baseline="0" dirty="0">
                    <a:ln>
                      <a:noFill/>
                    </a:ln>
                    <a:solidFill>
                      <a:schemeClr val="tx1"/>
                    </a:solidFill>
                    <a:effectLst/>
                    <a:latin typeface="Tw Cen MT" panose="020B0602020104020603" pitchFamily="34" charset="0"/>
                  </a:rPr>
                  <a:t>⚠️ Model performance was low due to </a:t>
                </a:r>
                <a:r>
                  <a:rPr kumimoji="0" lang="en-US" altLang="en-US" sz="1200" b="1" i="0" u="none" strike="noStrike" cap="none" normalizeH="0" baseline="0" dirty="0">
                    <a:ln>
                      <a:noFill/>
                    </a:ln>
                    <a:solidFill>
                      <a:schemeClr val="tx1"/>
                    </a:solidFill>
                    <a:effectLst/>
                    <a:latin typeface="Tw Cen MT" panose="020B0602020104020603" pitchFamily="34" charset="0"/>
                  </a:rPr>
                  <a:t>data sparsity &amp; noise</a:t>
                </a:r>
                <a:endParaRPr kumimoji="0" lang="en-US" altLang="en-US" sz="1200" b="0" i="0" u="none" strike="noStrike" cap="none" normalizeH="0" baseline="0" dirty="0">
                  <a:ln>
                    <a:noFill/>
                  </a:ln>
                  <a:solidFill>
                    <a:schemeClr val="tx1"/>
                  </a:solidFill>
                  <a:effectLst/>
                  <a:latin typeface="Tw Cen MT" panose="020B0602020104020603" pitchFamily="34" charset="0"/>
                </a:endParaRPr>
              </a:p>
            </p:txBody>
          </p:sp>
        </p:grpSp>
        <p:grpSp>
          <p:nvGrpSpPr>
            <p:cNvPr id="69" name="Group 68">
              <a:extLst>
                <a:ext uri="{FF2B5EF4-FFF2-40B4-BE49-F238E27FC236}">
                  <a16:creationId xmlns:a16="http://schemas.microsoft.com/office/drawing/2014/main" id="{F1D2B59F-1D96-6A03-F55C-6DDF1AE16EA5}"/>
                </a:ext>
              </a:extLst>
            </p:cNvPr>
            <p:cNvGrpSpPr/>
            <p:nvPr/>
          </p:nvGrpSpPr>
          <p:grpSpPr>
            <a:xfrm>
              <a:off x="927437" y="3348851"/>
              <a:ext cx="7378839" cy="1392612"/>
              <a:chOff x="927437" y="3348851"/>
              <a:chExt cx="7378839" cy="1392612"/>
            </a:xfrm>
          </p:grpSpPr>
          <p:grpSp>
            <p:nvGrpSpPr>
              <p:cNvPr id="45" name="Group 44">
                <a:extLst>
                  <a:ext uri="{FF2B5EF4-FFF2-40B4-BE49-F238E27FC236}">
                    <a16:creationId xmlns:a16="http://schemas.microsoft.com/office/drawing/2014/main" id="{3016EED7-3DF8-BB85-E5CF-C8498B6B1177}"/>
                  </a:ext>
                </a:extLst>
              </p:cNvPr>
              <p:cNvGrpSpPr/>
              <p:nvPr/>
            </p:nvGrpSpPr>
            <p:grpSpPr>
              <a:xfrm>
                <a:off x="927437" y="3528604"/>
                <a:ext cx="1345764" cy="538520"/>
                <a:chOff x="927437" y="3926297"/>
                <a:chExt cx="1345764" cy="538520"/>
              </a:xfrm>
            </p:grpSpPr>
            <p:sp>
              <p:nvSpPr>
                <p:cNvPr id="15" name="Shape 12"/>
                <p:cNvSpPr/>
                <p:nvPr/>
              </p:nvSpPr>
              <p:spPr>
                <a:xfrm>
                  <a:off x="1435477" y="4180257"/>
                  <a:ext cx="837724" cy="30480"/>
                </a:xfrm>
                <a:prstGeom prst="roundRect">
                  <a:avLst>
                    <a:gd name="adj" fmla="val 1178055"/>
                  </a:avLst>
                </a:prstGeom>
                <a:solidFill>
                  <a:srgbClr val="DA33BF"/>
                </a:solidFill>
                <a:ln w="19050">
                  <a:solidFill>
                    <a:srgbClr val="DA33BF"/>
                  </a:solidFill>
                  <a:prstDash val="sysDot"/>
                </a:ln>
              </p:spPr>
            </p:sp>
            <p:sp>
              <p:nvSpPr>
                <p:cNvPr id="16" name="Shape 13"/>
                <p:cNvSpPr/>
                <p:nvPr/>
              </p:nvSpPr>
              <p:spPr>
                <a:xfrm>
                  <a:off x="927437" y="3926297"/>
                  <a:ext cx="538520" cy="538520"/>
                </a:xfrm>
                <a:prstGeom prst="roundRect">
                  <a:avLst>
                    <a:gd name="adj" fmla="val 66677"/>
                  </a:avLst>
                </a:prstGeom>
                <a:solidFill>
                  <a:srgbClr val="F3F3FF"/>
                </a:solidFill>
                <a:ln w="28575">
                  <a:solidFill>
                    <a:srgbClr val="DA33BF"/>
                  </a:solidFill>
                  <a:prstDash val="sysDash"/>
                </a:ln>
              </p:spPr>
            </p:sp>
            <p:sp>
              <p:nvSpPr>
                <p:cNvPr id="17" name="Text 14"/>
                <p:cNvSpPr/>
                <p:nvPr/>
              </p:nvSpPr>
              <p:spPr>
                <a:xfrm>
                  <a:off x="1095315" y="4048064"/>
                  <a:ext cx="202763" cy="337899"/>
                </a:xfrm>
                <a:prstGeom prst="rect">
                  <a:avLst/>
                </a:prstGeom>
                <a:noFill/>
                <a:ln/>
              </p:spPr>
              <p:txBody>
                <a:bodyPr wrap="none" lIns="0" tIns="0" rIns="0" bIns="0" rtlCol="0" anchor="t"/>
                <a:lstStyle/>
                <a:p>
                  <a:pPr marL="0" marR="0" lvl="0" indent="0" algn="ctr" defTabSz="914400" rtl="0" eaLnBrk="1" fontAlgn="auto" latinLnBrk="0" hangingPunct="1">
                    <a:lnSpc>
                      <a:spcPts val="2650"/>
                    </a:lnSpc>
                    <a:spcBef>
                      <a:spcPts val="0"/>
                    </a:spcBef>
                    <a:spcAft>
                      <a:spcPts val="0"/>
                    </a:spcAft>
                    <a:buClrTx/>
                    <a:buSzTx/>
                    <a:buFontTx/>
                    <a:buNone/>
                    <a:tabLst/>
                    <a:defRPr/>
                  </a:pPr>
                  <a:r>
                    <a:rPr kumimoji="0" lang="en-US" sz="2650" b="1" i="0" u="none" strike="noStrike" kern="1200" cap="none" spc="0" normalizeH="0" baseline="0" noProof="0" dirty="0">
                      <a:ln>
                        <a:noFill/>
                      </a:ln>
                      <a:solidFill>
                        <a:srgbClr val="00002E"/>
                      </a:solidFill>
                      <a:effectLst/>
                      <a:uLnTx/>
                      <a:uFillTx/>
                      <a:latin typeface="Nunito Semi Bold" pitchFamily="34" charset="0"/>
                      <a:ea typeface="Nunito Semi Bold" pitchFamily="34" charset="-122"/>
                      <a:cs typeface="Nunito Semi Bold" pitchFamily="34" charset="-120"/>
                    </a:rPr>
                    <a:t>3</a:t>
                  </a:r>
                  <a:endParaRPr kumimoji="0" lang="en-US" sz="265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8" name="Text 15"/>
              <p:cNvSpPr/>
              <p:nvPr/>
            </p:nvSpPr>
            <p:spPr>
              <a:xfrm>
                <a:off x="2513290" y="3348851"/>
                <a:ext cx="3267313" cy="351949"/>
              </a:xfrm>
              <a:prstGeom prst="rect">
                <a:avLst/>
              </a:prstGeom>
              <a:noFill/>
              <a:ln/>
            </p:spPr>
            <p:txBody>
              <a:bodyPr wrap="none" lIns="0" tIns="0" rIns="0" bIns="0" rtlCol="0" anchor="t"/>
              <a:lstStyle/>
              <a:p>
                <a:pPr marL="0" marR="0" lvl="0" indent="0" algn="l" defTabSz="914400" rtl="0" eaLnBrk="1" fontAlgn="auto" latinLnBrk="0" hangingPunct="1">
                  <a:lnSpc>
                    <a:spcPts val="2750"/>
                  </a:lnSpc>
                  <a:spcBef>
                    <a:spcPts val="0"/>
                  </a:spcBef>
                  <a:spcAft>
                    <a:spcPts val="0"/>
                  </a:spcAft>
                  <a:buClrTx/>
                  <a:buSzTx/>
                  <a:buFontTx/>
                  <a:buNone/>
                  <a:tabLst/>
                  <a:defRPr/>
                </a:pPr>
                <a:r>
                  <a:rPr kumimoji="0" lang="en-IN" sz="2200" i="0" u="none" strike="noStrike" kern="1200" cap="none" spc="0" normalizeH="0" baseline="0" noProof="0" dirty="0">
                    <a:ln>
                      <a:noFill/>
                    </a:ln>
                    <a:solidFill>
                      <a:srgbClr val="00002E"/>
                    </a:solidFill>
                    <a:effectLst/>
                    <a:uLnTx/>
                    <a:uFillTx/>
                    <a:latin typeface="Black Ops One" panose="02000000000000000000" pitchFamily="2" charset="0"/>
                    <a:ea typeface="Nunito Semi Bold" pitchFamily="34" charset="-122"/>
                    <a:cs typeface="Nunito Semi Bold" pitchFamily="34" charset="-120"/>
                  </a:rPr>
                  <a:t>🦋 </a:t>
                </a:r>
                <a:r>
                  <a:rPr kumimoji="0" lang="en-US" sz="2200" i="0" u="none" strike="noStrike" kern="1200" cap="none" spc="0" normalizeH="0" baseline="0" noProof="0" dirty="0">
                    <a:ln>
                      <a:noFill/>
                    </a:ln>
                    <a:solidFill>
                      <a:srgbClr val="00002E"/>
                    </a:solidFill>
                    <a:effectLst/>
                    <a:uLnTx/>
                    <a:uFillTx/>
                    <a:latin typeface="Black Ops One" panose="02000000000000000000" pitchFamily="2" charset="0"/>
                    <a:ea typeface="Nunito Semi Bold" pitchFamily="34" charset="-122"/>
                    <a:cs typeface="Nunito Semi Bold" pitchFamily="34" charset="-120"/>
                  </a:rPr>
                  <a:t>Trend Analysis</a:t>
                </a:r>
                <a:endParaRPr kumimoji="0" lang="en-US" sz="2200" i="0" u="none" strike="noStrike" kern="1200" cap="none" spc="0" normalizeH="0" baseline="0" noProof="0" dirty="0">
                  <a:ln>
                    <a:noFill/>
                  </a:ln>
                  <a:solidFill>
                    <a:prstClr val="black"/>
                  </a:solidFill>
                  <a:effectLst/>
                  <a:uLnTx/>
                  <a:uFillTx/>
                  <a:latin typeface="Black Ops One" panose="02000000000000000000" pitchFamily="2" charset="0"/>
                </a:endParaRPr>
              </a:p>
            </p:txBody>
          </p:sp>
          <p:sp>
            <p:nvSpPr>
              <p:cNvPr id="19" name="Text 16"/>
              <p:cNvSpPr/>
              <p:nvPr/>
            </p:nvSpPr>
            <p:spPr>
              <a:xfrm>
                <a:off x="2513290" y="3844389"/>
                <a:ext cx="5792986" cy="897074"/>
              </a:xfrm>
              <a:prstGeom prst="rect">
                <a:avLst/>
              </a:prstGeom>
              <a:noFill/>
              <a:ln/>
            </p:spPr>
            <p:txBody>
              <a:bodyPr wrap="none" lIns="0" tIns="0" rIns="0" bIns="0" rtlCol="0" anchor="t"/>
              <a:lstStyle/>
              <a:p>
                <a:pPr marL="285750" indent="-285750">
                  <a:buFont typeface="Wingdings" panose="05000000000000000000" pitchFamily="2" charset="2"/>
                  <a:buChar char="q"/>
                </a:pPr>
                <a:r>
                  <a:rPr lang="en-IN" sz="1200" dirty="0">
                    <a:latin typeface="Tw Cen MT" panose="020B0602020104020603" pitchFamily="34" charset="0"/>
                  </a:rPr>
                  <a:t>Analyzed job posting changes month-by-month</a:t>
                </a:r>
              </a:p>
              <a:p>
                <a:pPr marL="285750" indent="-285750">
                  <a:buFont typeface="Wingdings" panose="05000000000000000000" pitchFamily="2" charset="2"/>
                  <a:buChar char="q"/>
                </a:pPr>
                <a:r>
                  <a:rPr lang="en-IN" sz="1200" dirty="0">
                    <a:latin typeface="Tw Cen MT" panose="020B0602020104020603" pitchFamily="34" charset="0"/>
                  </a:rPr>
                  <a:t>Identified </a:t>
                </a:r>
                <a:r>
                  <a:rPr lang="en-IN" sz="1200" b="1" dirty="0">
                    <a:latin typeface="Tw Cen MT" panose="020B0602020104020603" pitchFamily="34" charset="0"/>
                  </a:rPr>
                  <a:t>Top 10 Emerging Job Titles</a:t>
                </a:r>
                <a:r>
                  <a:rPr lang="en-IN" sz="1200" dirty="0">
                    <a:latin typeface="Tw Cen MT" panose="020B0602020104020603" pitchFamily="34" charset="0"/>
                  </a:rPr>
                  <a:t> based on growth:</a:t>
                </a:r>
              </a:p>
              <a:p>
                <a:r>
                  <a:rPr lang="en-IN" sz="1200" dirty="0">
                    <a:latin typeface="Tw Cen MT" panose="020B0602020104020603" pitchFamily="34" charset="0"/>
                  </a:rPr>
                  <a:t>✅ Social Media Manager | ✅ Video Editor | ✅ Logo Design | ✅ Graphic Designer </a:t>
                </a:r>
              </a:p>
              <a:p>
                <a:r>
                  <a:rPr lang="en-IN" sz="1200" dirty="0">
                    <a:latin typeface="Tw Cen MT" panose="020B0602020104020603" pitchFamily="34" charset="0"/>
                  </a:rPr>
                  <a:t>✅ Virtual Assistant | ✅ Content Writer | ✅ YouTube Manager | ✅ Personal Assistant</a:t>
                </a:r>
                <a:br>
                  <a:rPr lang="en-IN" sz="1200" dirty="0">
                    <a:latin typeface="Tw Cen MT" panose="020B0602020104020603" pitchFamily="34" charset="0"/>
                  </a:rPr>
                </a:br>
                <a:r>
                  <a:rPr lang="en-IN" sz="1200" dirty="0">
                    <a:latin typeface="Tw Cen MT" panose="020B0602020104020603" pitchFamily="34" charset="0"/>
                  </a:rPr>
                  <a:t>✅ Web Designer | ✅ Bookkeeper</a:t>
                </a:r>
              </a:p>
            </p:txBody>
          </p:sp>
        </p:grpSp>
        <p:grpSp>
          <p:nvGrpSpPr>
            <p:cNvPr id="60" name="Group 59">
              <a:extLst>
                <a:ext uri="{FF2B5EF4-FFF2-40B4-BE49-F238E27FC236}">
                  <a16:creationId xmlns:a16="http://schemas.microsoft.com/office/drawing/2014/main" id="{15898EEF-3DEF-03B8-EE79-0D80DCF0EF01}"/>
                </a:ext>
              </a:extLst>
            </p:cNvPr>
            <p:cNvGrpSpPr/>
            <p:nvPr/>
          </p:nvGrpSpPr>
          <p:grpSpPr>
            <a:xfrm>
              <a:off x="927437" y="6517193"/>
              <a:ext cx="7378839" cy="1637094"/>
              <a:chOff x="927437" y="6818417"/>
              <a:chExt cx="7378839" cy="1637094"/>
            </a:xfrm>
          </p:grpSpPr>
          <p:grpSp>
            <p:nvGrpSpPr>
              <p:cNvPr id="47" name="Group 46">
                <a:extLst>
                  <a:ext uri="{FF2B5EF4-FFF2-40B4-BE49-F238E27FC236}">
                    <a16:creationId xmlns:a16="http://schemas.microsoft.com/office/drawing/2014/main" id="{3FC4BB00-8FF6-81C0-B644-0185AEA61798}"/>
                  </a:ext>
                </a:extLst>
              </p:cNvPr>
              <p:cNvGrpSpPr/>
              <p:nvPr/>
            </p:nvGrpSpPr>
            <p:grpSpPr>
              <a:xfrm>
                <a:off x="927437" y="7009466"/>
                <a:ext cx="1345764" cy="538520"/>
                <a:chOff x="927437" y="7127804"/>
                <a:chExt cx="1345764" cy="538520"/>
              </a:xfrm>
            </p:grpSpPr>
            <p:sp>
              <p:nvSpPr>
                <p:cNvPr id="34" name="Shape 12">
                  <a:extLst>
                    <a:ext uri="{FF2B5EF4-FFF2-40B4-BE49-F238E27FC236}">
                      <a16:creationId xmlns:a16="http://schemas.microsoft.com/office/drawing/2014/main" id="{F8C29F07-93D7-9C3B-917F-FA3B123548C3}"/>
                    </a:ext>
                  </a:extLst>
                </p:cNvPr>
                <p:cNvSpPr/>
                <p:nvPr/>
              </p:nvSpPr>
              <p:spPr>
                <a:xfrm>
                  <a:off x="1435477" y="7401813"/>
                  <a:ext cx="837724" cy="30480"/>
                </a:xfrm>
                <a:prstGeom prst="roundRect">
                  <a:avLst>
                    <a:gd name="adj" fmla="val 1178055"/>
                  </a:avLst>
                </a:prstGeom>
                <a:solidFill>
                  <a:srgbClr val="FFC000"/>
                </a:solidFill>
                <a:ln w="19050">
                  <a:solidFill>
                    <a:srgbClr val="FFC410"/>
                  </a:solidFill>
                  <a:prstDash val="sysDot"/>
                </a:ln>
              </p:spPr>
            </p:sp>
            <p:sp>
              <p:nvSpPr>
                <p:cNvPr id="31" name="Shape 13">
                  <a:extLst>
                    <a:ext uri="{FF2B5EF4-FFF2-40B4-BE49-F238E27FC236}">
                      <a16:creationId xmlns:a16="http://schemas.microsoft.com/office/drawing/2014/main" id="{DA16FB9F-9B85-F9E9-FA78-0C23121EA390}"/>
                    </a:ext>
                  </a:extLst>
                </p:cNvPr>
                <p:cNvSpPr/>
                <p:nvPr/>
              </p:nvSpPr>
              <p:spPr>
                <a:xfrm>
                  <a:off x="927437" y="7127804"/>
                  <a:ext cx="538520" cy="538520"/>
                </a:xfrm>
                <a:prstGeom prst="roundRect">
                  <a:avLst>
                    <a:gd name="adj" fmla="val 66677"/>
                  </a:avLst>
                </a:prstGeom>
                <a:solidFill>
                  <a:srgbClr val="F3F3FF"/>
                </a:solidFill>
                <a:ln w="28575">
                  <a:solidFill>
                    <a:srgbClr val="FFC000"/>
                  </a:solidFill>
                  <a:prstDash val="sysDash"/>
                </a:ln>
              </p:spPr>
            </p:sp>
            <p:sp>
              <p:nvSpPr>
                <p:cNvPr id="32" name="Text 14">
                  <a:extLst>
                    <a:ext uri="{FF2B5EF4-FFF2-40B4-BE49-F238E27FC236}">
                      <a16:creationId xmlns:a16="http://schemas.microsoft.com/office/drawing/2014/main" id="{246D0A5D-2B38-A3ED-DB9D-98D6DF7A35B8}"/>
                    </a:ext>
                  </a:extLst>
                </p:cNvPr>
                <p:cNvSpPr/>
                <p:nvPr/>
              </p:nvSpPr>
              <p:spPr>
                <a:xfrm>
                  <a:off x="1095315" y="7249571"/>
                  <a:ext cx="202763" cy="337899"/>
                </a:xfrm>
                <a:prstGeom prst="rect">
                  <a:avLst/>
                </a:prstGeom>
                <a:noFill/>
                <a:ln/>
              </p:spPr>
              <p:txBody>
                <a:bodyPr wrap="none" lIns="0" tIns="0" rIns="0" bIns="0" rtlCol="0" anchor="t"/>
                <a:lstStyle/>
                <a:p>
                  <a:pPr marL="0" marR="0" lvl="0" indent="0" algn="ctr" defTabSz="914400" rtl="0" eaLnBrk="1" fontAlgn="auto" latinLnBrk="0" hangingPunct="1">
                    <a:lnSpc>
                      <a:spcPts val="2650"/>
                    </a:lnSpc>
                    <a:spcBef>
                      <a:spcPts val="0"/>
                    </a:spcBef>
                    <a:spcAft>
                      <a:spcPts val="0"/>
                    </a:spcAft>
                    <a:buClrTx/>
                    <a:buSzTx/>
                    <a:buFontTx/>
                    <a:buNone/>
                    <a:tabLst/>
                    <a:defRPr/>
                  </a:pPr>
                  <a:r>
                    <a:rPr kumimoji="0" lang="en-US" sz="2650" b="1" i="0" u="none" strike="noStrike" kern="1200" cap="none" spc="0" normalizeH="0" baseline="0" noProof="0" dirty="0">
                      <a:ln>
                        <a:noFill/>
                      </a:ln>
                      <a:solidFill>
                        <a:srgbClr val="00002E"/>
                      </a:solidFill>
                      <a:effectLst/>
                      <a:uLnTx/>
                      <a:uFillTx/>
                      <a:latin typeface="Nunito Semi Bold" pitchFamily="34" charset="0"/>
                      <a:ea typeface="Nunito Semi Bold" pitchFamily="34" charset="-122"/>
                      <a:cs typeface="Nunito Semi Bold" pitchFamily="34" charset="-120"/>
                    </a:rPr>
                    <a:t>5</a:t>
                  </a:r>
                  <a:endParaRPr kumimoji="0" lang="en-US" sz="265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39" name="Text 15">
                <a:extLst>
                  <a:ext uri="{FF2B5EF4-FFF2-40B4-BE49-F238E27FC236}">
                    <a16:creationId xmlns:a16="http://schemas.microsoft.com/office/drawing/2014/main" id="{7A20797C-694A-E32B-5D5C-F8902DC8B058}"/>
                  </a:ext>
                </a:extLst>
              </p:cNvPr>
              <p:cNvSpPr/>
              <p:nvPr/>
            </p:nvSpPr>
            <p:spPr>
              <a:xfrm>
                <a:off x="2513290" y="6818417"/>
                <a:ext cx="3267313" cy="351949"/>
              </a:xfrm>
              <a:prstGeom prst="rect">
                <a:avLst/>
              </a:prstGeom>
              <a:noFill/>
              <a:ln/>
            </p:spPr>
            <p:txBody>
              <a:bodyPr wrap="none" lIns="0" tIns="0" rIns="0" bIns="0" rtlCol="0" anchor="t"/>
              <a:lstStyle/>
              <a:p>
                <a:pPr marL="0" marR="0" lvl="0" indent="0" algn="l" defTabSz="914400" rtl="0" eaLnBrk="1" fontAlgn="auto" latinLnBrk="0" hangingPunct="1">
                  <a:lnSpc>
                    <a:spcPts val="2750"/>
                  </a:lnSpc>
                  <a:spcBef>
                    <a:spcPts val="0"/>
                  </a:spcBef>
                  <a:spcAft>
                    <a:spcPts val="0"/>
                  </a:spcAft>
                  <a:buClrTx/>
                  <a:buSzTx/>
                  <a:buFontTx/>
                  <a:buNone/>
                  <a:tabLst/>
                  <a:defRPr/>
                </a:pPr>
                <a:r>
                  <a:rPr kumimoji="0" lang="en-IN" sz="2200" i="0" u="none" strike="noStrike" kern="1200" cap="none" spc="0" normalizeH="0" baseline="0" noProof="0" dirty="0">
                    <a:ln>
                      <a:noFill/>
                    </a:ln>
                    <a:solidFill>
                      <a:srgbClr val="00002E"/>
                    </a:solidFill>
                    <a:effectLst/>
                    <a:uLnTx/>
                    <a:uFillTx/>
                    <a:latin typeface="Black Ops One" panose="02000000000000000000" pitchFamily="2" charset="0"/>
                    <a:ea typeface="Nunito Semi Bold" pitchFamily="34" charset="-122"/>
                    <a:cs typeface="Nunito Semi Bold" pitchFamily="34" charset="-120"/>
                  </a:rPr>
                  <a:t>🔍 Key Insights</a:t>
                </a:r>
                <a:endParaRPr kumimoji="0" lang="en-US" sz="2200" i="0" u="none" strike="noStrike" kern="1200" cap="none" spc="0" normalizeH="0" baseline="0" noProof="0" dirty="0">
                  <a:ln>
                    <a:noFill/>
                  </a:ln>
                  <a:solidFill>
                    <a:prstClr val="black"/>
                  </a:solidFill>
                  <a:effectLst/>
                  <a:uLnTx/>
                  <a:uFillTx/>
                  <a:latin typeface="Black Ops One" panose="02000000000000000000" pitchFamily="2" charset="0"/>
                </a:endParaRPr>
              </a:p>
            </p:txBody>
          </p:sp>
          <p:sp>
            <p:nvSpPr>
              <p:cNvPr id="40" name="Text 16">
                <a:extLst>
                  <a:ext uri="{FF2B5EF4-FFF2-40B4-BE49-F238E27FC236}">
                    <a16:creationId xmlns:a16="http://schemas.microsoft.com/office/drawing/2014/main" id="{C76D7FB9-5AB1-D2A5-DC0A-E200BF9B665B}"/>
                  </a:ext>
                </a:extLst>
              </p:cNvPr>
              <p:cNvSpPr/>
              <p:nvPr/>
            </p:nvSpPr>
            <p:spPr>
              <a:xfrm>
                <a:off x="2513290" y="7313955"/>
                <a:ext cx="5792986" cy="1141556"/>
              </a:xfrm>
              <a:prstGeom prst="rect">
                <a:avLst/>
              </a:prstGeom>
              <a:noFill/>
              <a:ln/>
            </p:spPr>
            <p:txBody>
              <a:bodyPr wrap="none" lIns="0" tIns="0" rIns="0" bIns="0" rtlCol="0" anchor="t"/>
              <a:lstStyle/>
              <a:p>
                <a:r>
                  <a:rPr lang="en-IN" sz="1200" dirty="0">
                    <a:latin typeface="Tw Cen MT" panose="020B0602020104020603" pitchFamily="34" charset="0"/>
                  </a:rPr>
                  <a:t>🧑‍💻 Creative + remote-friendly roles like</a:t>
                </a:r>
                <a:br>
                  <a:rPr lang="en-IN" sz="1200" dirty="0">
                    <a:latin typeface="Tw Cen MT" panose="020B0602020104020603" pitchFamily="34" charset="0"/>
                  </a:rPr>
                </a:br>
                <a:r>
                  <a:rPr lang="en-IN" sz="1200" dirty="0">
                    <a:latin typeface="Tw Cen MT" panose="020B0602020104020603" pitchFamily="34" charset="0"/>
                  </a:rPr>
                  <a:t>→ </a:t>
                </a:r>
                <a:r>
                  <a:rPr lang="en-IN" sz="1200" b="1" dirty="0">
                    <a:latin typeface="Tw Cen MT" panose="020B0602020104020603" pitchFamily="34" charset="0"/>
                  </a:rPr>
                  <a:t>Social Media Manager</a:t>
                </a:r>
                <a:r>
                  <a:rPr lang="en-IN" sz="1200" dirty="0">
                    <a:latin typeface="Tw Cen MT" panose="020B0602020104020603" pitchFamily="34" charset="0"/>
                  </a:rPr>
                  <a:t> and </a:t>
                </a:r>
                <a:r>
                  <a:rPr lang="en-IN" sz="1200" b="1" dirty="0">
                    <a:latin typeface="Tw Cen MT" panose="020B0602020104020603" pitchFamily="34" charset="0"/>
                  </a:rPr>
                  <a:t>Virtual Assistant</a:t>
                </a:r>
                <a:r>
                  <a:rPr lang="en-IN" sz="1200" dirty="0">
                    <a:latin typeface="Tw Cen MT" panose="020B0602020104020603" pitchFamily="34" charset="0"/>
                  </a:rPr>
                  <a:t> are rising fast</a:t>
                </a:r>
              </a:p>
              <a:p>
                <a:r>
                  <a:rPr lang="en-IN" sz="1200" dirty="0">
                    <a:latin typeface="Tw Cen MT" panose="020B0602020104020603" pitchFamily="34" charset="0"/>
                  </a:rPr>
                  <a:t>🧾 Steady demand remains for</a:t>
                </a:r>
                <a:br>
                  <a:rPr lang="en-IN" sz="1200" dirty="0">
                    <a:latin typeface="Tw Cen MT" panose="020B0602020104020603" pitchFamily="34" charset="0"/>
                  </a:rPr>
                </a:br>
                <a:r>
                  <a:rPr lang="en-IN" sz="1200" dirty="0">
                    <a:latin typeface="Tw Cen MT" panose="020B0602020104020603" pitchFamily="34" charset="0"/>
                  </a:rPr>
                  <a:t>→ </a:t>
                </a:r>
                <a:r>
                  <a:rPr lang="en-IN" sz="1200" b="1" dirty="0">
                    <a:latin typeface="Tw Cen MT" panose="020B0602020104020603" pitchFamily="34" charset="0"/>
                  </a:rPr>
                  <a:t>Web Designers</a:t>
                </a:r>
                <a:r>
                  <a:rPr lang="en-IN" sz="1200" dirty="0">
                    <a:latin typeface="Tw Cen MT" panose="020B0602020104020603" pitchFamily="34" charset="0"/>
                  </a:rPr>
                  <a:t>, </a:t>
                </a:r>
                <a:r>
                  <a:rPr lang="en-IN" sz="1200" b="1" dirty="0">
                    <a:latin typeface="Tw Cen MT" panose="020B0602020104020603" pitchFamily="34" charset="0"/>
                  </a:rPr>
                  <a:t>Content Writers</a:t>
                </a:r>
                <a:r>
                  <a:rPr lang="en-IN" sz="1200" dirty="0">
                    <a:latin typeface="Tw Cen MT" panose="020B0602020104020603" pitchFamily="34" charset="0"/>
                  </a:rPr>
                  <a:t>, and </a:t>
                </a:r>
                <a:r>
                  <a:rPr lang="en-IN" sz="1200" b="1" dirty="0">
                    <a:latin typeface="Tw Cen MT" panose="020B0602020104020603" pitchFamily="34" charset="0"/>
                  </a:rPr>
                  <a:t>Bookkeepers</a:t>
                </a:r>
                <a:endParaRPr lang="en-IN" sz="1200" dirty="0">
                  <a:latin typeface="Tw Cen MT" panose="020B0602020104020603" pitchFamily="34" charset="0"/>
                </a:endParaRPr>
              </a:p>
              <a:p>
                <a:r>
                  <a:rPr lang="en-IN" sz="1200" dirty="0">
                    <a:latin typeface="Tw Cen MT" panose="020B0602020104020603" pitchFamily="34" charset="0"/>
                  </a:rPr>
                  <a:t>📊 Forecasts give job seekers and platforms</a:t>
                </a:r>
                <a:br>
                  <a:rPr lang="en-IN" sz="1200" dirty="0">
                    <a:latin typeface="Tw Cen MT" panose="020B0602020104020603" pitchFamily="34" charset="0"/>
                  </a:rPr>
                </a:br>
                <a:r>
                  <a:rPr lang="en-IN" sz="1200" dirty="0">
                    <a:latin typeface="Tw Cen MT" panose="020B0602020104020603" pitchFamily="34" charset="0"/>
                  </a:rPr>
                  <a:t>→ A clear view of </a:t>
                </a:r>
                <a:r>
                  <a:rPr lang="en-IN" sz="1200" b="1" dirty="0">
                    <a:latin typeface="Tw Cen MT" panose="020B0602020104020603" pitchFamily="34" charset="0"/>
                  </a:rPr>
                  <a:t>what's trending and where to focus</a:t>
                </a:r>
                <a:r>
                  <a:rPr lang="en-IN" sz="1200" dirty="0">
                    <a:latin typeface="Tw Cen MT" panose="020B0602020104020603" pitchFamily="34" charset="0"/>
                  </a:rPr>
                  <a:t> 🔮</a:t>
                </a:r>
              </a:p>
            </p:txBody>
          </p:sp>
        </p:grpSp>
        <p:grpSp>
          <p:nvGrpSpPr>
            <p:cNvPr id="59" name="Group 58">
              <a:extLst>
                <a:ext uri="{FF2B5EF4-FFF2-40B4-BE49-F238E27FC236}">
                  <a16:creationId xmlns:a16="http://schemas.microsoft.com/office/drawing/2014/main" id="{3A8260EA-559A-5121-FE13-9E75ED1C3C89}"/>
                </a:ext>
              </a:extLst>
            </p:cNvPr>
            <p:cNvGrpSpPr/>
            <p:nvPr/>
          </p:nvGrpSpPr>
          <p:grpSpPr>
            <a:xfrm>
              <a:off x="927437" y="5035512"/>
              <a:ext cx="7378839" cy="1187631"/>
              <a:chOff x="927437" y="5436518"/>
              <a:chExt cx="7378839" cy="1187631"/>
            </a:xfrm>
          </p:grpSpPr>
          <p:grpSp>
            <p:nvGrpSpPr>
              <p:cNvPr id="46" name="Group 45">
                <a:extLst>
                  <a:ext uri="{FF2B5EF4-FFF2-40B4-BE49-F238E27FC236}">
                    <a16:creationId xmlns:a16="http://schemas.microsoft.com/office/drawing/2014/main" id="{E1DF6DE2-D701-C401-10A5-148FC9391D59}"/>
                  </a:ext>
                </a:extLst>
              </p:cNvPr>
              <p:cNvGrpSpPr/>
              <p:nvPr/>
            </p:nvGrpSpPr>
            <p:grpSpPr>
              <a:xfrm>
                <a:off x="927437" y="5671112"/>
                <a:ext cx="1345764" cy="538520"/>
                <a:chOff x="927437" y="5789450"/>
                <a:chExt cx="1345764" cy="538520"/>
              </a:xfrm>
            </p:grpSpPr>
            <p:sp>
              <p:nvSpPr>
                <p:cNvPr id="25" name="Shape 12">
                  <a:extLst>
                    <a:ext uri="{FF2B5EF4-FFF2-40B4-BE49-F238E27FC236}">
                      <a16:creationId xmlns:a16="http://schemas.microsoft.com/office/drawing/2014/main" id="{F8D9CDEF-DBAB-F98B-85C5-D706A36C4A5D}"/>
                    </a:ext>
                  </a:extLst>
                </p:cNvPr>
                <p:cNvSpPr/>
                <p:nvPr/>
              </p:nvSpPr>
              <p:spPr>
                <a:xfrm>
                  <a:off x="1435477" y="6063157"/>
                  <a:ext cx="837724" cy="30480"/>
                </a:xfrm>
                <a:prstGeom prst="roundRect">
                  <a:avLst>
                    <a:gd name="adj" fmla="val 1178055"/>
                  </a:avLst>
                </a:prstGeom>
                <a:solidFill>
                  <a:srgbClr val="92D050"/>
                </a:solidFill>
                <a:ln w="19050">
                  <a:solidFill>
                    <a:srgbClr val="A6D871"/>
                  </a:solidFill>
                  <a:prstDash val="sysDot"/>
                </a:ln>
              </p:spPr>
            </p:sp>
            <p:sp>
              <p:nvSpPr>
                <p:cNvPr id="20" name="Shape 13">
                  <a:extLst>
                    <a:ext uri="{FF2B5EF4-FFF2-40B4-BE49-F238E27FC236}">
                      <a16:creationId xmlns:a16="http://schemas.microsoft.com/office/drawing/2014/main" id="{8233AE33-007E-EBDB-5189-869F18273AC4}"/>
                    </a:ext>
                  </a:extLst>
                </p:cNvPr>
                <p:cNvSpPr/>
                <p:nvPr/>
              </p:nvSpPr>
              <p:spPr>
                <a:xfrm>
                  <a:off x="927437" y="5789450"/>
                  <a:ext cx="538520" cy="538520"/>
                </a:xfrm>
                <a:prstGeom prst="roundRect">
                  <a:avLst>
                    <a:gd name="adj" fmla="val 66677"/>
                  </a:avLst>
                </a:prstGeom>
                <a:solidFill>
                  <a:srgbClr val="F3F3FF"/>
                </a:solidFill>
                <a:ln w="28575">
                  <a:solidFill>
                    <a:srgbClr val="92D050"/>
                  </a:solidFill>
                  <a:prstDash val="sysDash"/>
                </a:ln>
              </p:spPr>
            </p:sp>
            <p:sp>
              <p:nvSpPr>
                <p:cNvPr id="21" name="Text 14">
                  <a:extLst>
                    <a:ext uri="{FF2B5EF4-FFF2-40B4-BE49-F238E27FC236}">
                      <a16:creationId xmlns:a16="http://schemas.microsoft.com/office/drawing/2014/main" id="{0F27F828-9150-5388-28B3-94EC1DDD5B33}"/>
                    </a:ext>
                  </a:extLst>
                </p:cNvPr>
                <p:cNvSpPr/>
                <p:nvPr/>
              </p:nvSpPr>
              <p:spPr>
                <a:xfrm>
                  <a:off x="1095315" y="5911217"/>
                  <a:ext cx="202763" cy="337899"/>
                </a:xfrm>
                <a:prstGeom prst="rect">
                  <a:avLst/>
                </a:prstGeom>
                <a:noFill/>
                <a:ln/>
              </p:spPr>
              <p:txBody>
                <a:bodyPr wrap="none" lIns="0" tIns="0" rIns="0" bIns="0" rtlCol="0" anchor="t"/>
                <a:lstStyle/>
                <a:p>
                  <a:pPr marL="0" marR="0" lvl="0" indent="0" algn="ctr" defTabSz="914400" rtl="0" eaLnBrk="1" fontAlgn="auto" latinLnBrk="0" hangingPunct="1">
                    <a:lnSpc>
                      <a:spcPts val="2650"/>
                    </a:lnSpc>
                    <a:spcBef>
                      <a:spcPts val="0"/>
                    </a:spcBef>
                    <a:spcAft>
                      <a:spcPts val="0"/>
                    </a:spcAft>
                    <a:buClrTx/>
                    <a:buSzTx/>
                    <a:buFontTx/>
                    <a:buNone/>
                    <a:tabLst/>
                    <a:defRPr/>
                  </a:pPr>
                  <a:r>
                    <a:rPr kumimoji="0" lang="en-US" sz="2650" b="1" i="0" u="none" strike="noStrike" kern="1200" cap="none" spc="0" normalizeH="0" baseline="0" noProof="0" dirty="0">
                      <a:ln>
                        <a:noFill/>
                      </a:ln>
                      <a:solidFill>
                        <a:srgbClr val="00002E"/>
                      </a:solidFill>
                      <a:effectLst/>
                      <a:uLnTx/>
                      <a:uFillTx/>
                      <a:latin typeface="Nunito Semi Bold" pitchFamily="34" charset="0"/>
                      <a:ea typeface="Nunito Semi Bold" pitchFamily="34" charset="-122"/>
                      <a:cs typeface="Nunito Semi Bold" pitchFamily="34" charset="-120"/>
                    </a:rPr>
                    <a:t>4</a:t>
                  </a:r>
                  <a:endParaRPr kumimoji="0" lang="en-US" sz="265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35" name="Text 15">
                <a:extLst>
                  <a:ext uri="{FF2B5EF4-FFF2-40B4-BE49-F238E27FC236}">
                    <a16:creationId xmlns:a16="http://schemas.microsoft.com/office/drawing/2014/main" id="{C9365726-63E9-7811-AEC1-6D89ECC53DEE}"/>
                  </a:ext>
                </a:extLst>
              </p:cNvPr>
              <p:cNvSpPr/>
              <p:nvPr/>
            </p:nvSpPr>
            <p:spPr>
              <a:xfrm>
                <a:off x="2513290" y="5436518"/>
                <a:ext cx="3267313" cy="351949"/>
              </a:xfrm>
              <a:prstGeom prst="rect">
                <a:avLst/>
              </a:prstGeom>
              <a:noFill/>
              <a:ln/>
            </p:spPr>
            <p:txBody>
              <a:bodyPr wrap="none" lIns="0" tIns="0" rIns="0" bIns="0" rtlCol="0" anchor="t"/>
              <a:lstStyle/>
              <a:p>
                <a:pPr marL="0" marR="0" lvl="0" indent="0" algn="l" defTabSz="914400" rtl="0" eaLnBrk="1" fontAlgn="auto" latinLnBrk="0" hangingPunct="1">
                  <a:lnSpc>
                    <a:spcPts val="2750"/>
                  </a:lnSpc>
                  <a:spcBef>
                    <a:spcPts val="0"/>
                  </a:spcBef>
                  <a:spcAft>
                    <a:spcPts val="0"/>
                  </a:spcAft>
                  <a:buClrTx/>
                  <a:buSzTx/>
                  <a:buFontTx/>
                  <a:buNone/>
                  <a:tabLst/>
                  <a:defRPr/>
                </a:pPr>
                <a:r>
                  <a:rPr kumimoji="0" lang="en-IN" sz="2200" i="0" u="none" strike="noStrike" kern="1200" cap="none" spc="0" normalizeH="0" baseline="0" noProof="0" dirty="0">
                    <a:ln>
                      <a:noFill/>
                    </a:ln>
                    <a:solidFill>
                      <a:srgbClr val="00002E"/>
                    </a:solidFill>
                    <a:effectLst/>
                    <a:uLnTx/>
                    <a:uFillTx/>
                    <a:latin typeface="Black Ops One" panose="02000000000000000000" pitchFamily="2" charset="0"/>
                    <a:ea typeface="Nunito Semi Bold" pitchFamily="34" charset="-122"/>
                    <a:cs typeface="Nunito Semi Bold" pitchFamily="34" charset="-120"/>
                  </a:rPr>
                  <a:t>📉 Time Series Forecasting</a:t>
                </a:r>
                <a:endParaRPr kumimoji="0" lang="en-US" sz="2200" i="0" u="none" strike="noStrike" kern="1200" cap="none" spc="0" normalizeH="0" baseline="0" noProof="0" dirty="0">
                  <a:ln>
                    <a:noFill/>
                  </a:ln>
                  <a:solidFill>
                    <a:prstClr val="black"/>
                  </a:solidFill>
                  <a:effectLst/>
                  <a:uLnTx/>
                  <a:uFillTx/>
                  <a:latin typeface="Black Ops One" panose="02000000000000000000" pitchFamily="2" charset="0"/>
                </a:endParaRPr>
              </a:p>
            </p:txBody>
          </p:sp>
          <p:sp>
            <p:nvSpPr>
              <p:cNvPr id="52" name="Text 16">
                <a:extLst>
                  <a:ext uri="{FF2B5EF4-FFF2-40B4-BE49-F238E27FC236}">
                    <a16:creationId xmlns:a16="http://schemas.microsoft.com/office/drawing/2014/main" id="{0DAD89B5-5EDE-735E-7B20-12BD8914D3AD}"/>
                  </a:ext>
                </a:extLst>
              </p:cNvPr>
              <p:cNvSpPr/>
              <p:nvPr/>
            </p:nvSpPr>
            <p:spPr>
              <a:xfrm>
                <a:off x="2513290" y="5879474"/>
                <a:ext cx="5792986" cy="744675"/>
              </a:xfrm>
              <a:prstGeom prst="rect">
                <a:avLst/>
              </a:prstGeom>
              <a:noFill/>
              <a:ln/>
            </p:spPr>
            <p:txBody>
              <a:bodyPr wrap="none" lIns="0" tIns="0" rIns="0" bIns="0" rtlCol="0" anchor="t"/>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200" b="0" i="0" u="none" strike="noStrike" cap="none" normalizeH="0" baseline="0" dirty="0">
                    <a:ln>
                      <a:noFill/>
                    </a:ln>
                    <a:solidFill>
                      <a:schemeClr val="tx1"/>
                    </a:solidFill>
                    <a:effectLst/>
                    <a:latin typeface="Tw Cen MT" panose="020B0602020104020603" pitchFamily="34" charset="0"/>
                  </a:rPr>
                  <a:t>Applied </a:t>
                </a:r>
                <a:r>
                  <a:rPr kumimoji="0" lang="en-US" altLang="en-US" sz="1200" b="1" i="0" u="none" strike="noStrike" cap="none" normalizeH="0" baseline="0" dirty="0">
                    <a:ln>
                      <a:noFill/>
                    </a:ln>
                    <a:solidFill>
                      <a:schemeClr val="tx1"/>
                    </a:solidFill>
                    <a:effectLst/>
                    <a:latin typeface="Tw Cen MT" panose="020B0602020104020603" pitchFamily="34" charset="0"/>
                  </a:rPr>
                  <a:t>exponential smoothing</a:t>
                </a:r>
                <a:r>
                  <a:rPr kumimoji="0" lang="en-US" altLang="en-US" sz="1200" b="0" i="0" u="none" strike="noStrike" cap="none" normalizeH="0" baseline="0" dirty="0">
                    <a:ln>
                      <a:noFill/>
                    </a:ln>
                    <a:solidFill>
                      <a:schemeClr val="tx1"/>
                    </a:solidFill>
                    <a:effectLst/>
                    <a:latin typeface="Tw Cen MT" panose="020B0602020104020603" pitchFamily="34" charset="0"/>
                  </a:rPr>
                  <a:t> to predict future trends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200" b="0" i="0" u="none" strike="noStrike" cap="none" normalizeH="0" baseline="0" dirty="0">
                    <a:ln>
                      <a:noFill/>
                    </a:ln>
                    <a:solidFill>
                      <a:schemeClr val="tx1"/>
                    </a:solidFill>
                    <a:effectLst/>
                    <a:latin typeface="Tw Cen MT" panose="020B0602020104020603" pitchFamily="34" charset="0"/>
                  </a:rPr>
                  <a:t>Generated 12-month forecasts for each category</a:t>
                </a:r>
                <a:br>
                  <a:rPr kumimoji="0" lang="en-US" altLang="en-US" sz="1200" b="0" i="0" u="none" strike="noStrike" cap="none" normalizeH="0" baseline="0" dirty="0">
                    <a:ln>
                      <a:noFill/>
                    </a:ln>
                    <a:solidFill>
                      <a:schemeClr val="tx1"/>
                    </a:solidFill>
                    <a:effectLst/>
                    <a:latin typeface="Tw Cen MT" panose="020B0602020104020603" pitchFamily="34" charset="0"/>
                  </a:rPr>
                </a:br>
                <a:r>
                  <a:rPr kumimoji="0" lang="en-US" altLang="en-US" sz="1200" b="0" i="0" u="none" strike="noStrike" cap="none" normalizeH="0" baseline="0" dirty="0">
                    <a:ln>
                      <a:noFill/>
                    </a:ln>
                    <a:solidFill>
                      <a:schemeClr val="tx1"/>
                    </a:solidFill>
                    <a:effectLst/>
                    <a:latin typeface="Tw Cen MT" panose="020B0602020104020603" pitchFamily="34" charset="0"/>
                  </a:rPr>
                  <a:t>📌 Example: </a:t>
                </a:r>
                <a:r>
                  <a:rPr kumimoji="0" lang="en-US" altLang="en-US" sz="1200" b="1" i="0" u="none" strike="noStrike" cap="none" normalizeH="0" baseline="0" dirty="0">
                    <a:ln>
                      <a:noFill/>
                    </a:ln>
                    <a:solidFill>
                      <a:schemeClr val="tx1"/>
                    </a:solidFill>
                    <a:effectLst/>
                    <a:latin typeface="Tw Cen MT" panose="020B0602020104020603" pitchFamily="34" charset="0"/>
                  </a:rPr>
                  <a:t>Data Science</a:t>
                </a:r>
                <a:r>
                  <a:rPr kumimoji="0" lang="en-US" altLang="en-US" sz="1200" b="0" i="0" u="none" strike="noStrike" cap="none" normalizeH="0" baseline="0" dirty="0">
                    <a:ln>
                      <a:noFill/>
                    </a:ln>
                    <a:solidFill>
                      <a:schemeClr val="tx1"/>
                    </a:solidFill>
                    <a:effectLst/>
                    <a:latin typeface="Tw Cen MT" panose="020B0602020104020603" pitchFamily="34" charset="0"/>
                  </a:rPr>
                  <a:t> shows steady upward trend</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200" b="0" i="0" u="none" strike="noStrike" cap="none" normalizeH="0" baseline="0" dirty="0">
                    <a:ln>
                      <a:noFill/>
                    </a:ln>
                    <a:solidFill>
                      <a:schemeClr val="tx1"/>
                    </a:solidFill>
                    <a:effectLst/>
                    <a:latin typeface="Tw Cen MT" panose="020B0602020104020603" pitchFamily="34" charset="0"/>
                  </a:rPr>
                  <a:t>Plotted forecasts to visualize </a:t>
                </a:r>
                <a:r>
                  <a:rPr kumimoji="0" lang="en-US" altLang="en-US" sz="1200" b="1" i="0" u="none" strike="noStrike" cap="none" normalizeH="0" baseline="0" dirty="0">
                    <a:ln>
                      <a:noFill/>
                    </a:ln>
                    <a:solidFill>
                      <a:schemeClr val="tx1"/>
                    </a:solidFill>
                    <a:effectLst/>
                    <a:latin typeface="Tw Cen MT" panose="020B0602020104020603" pitchFamily="34" charset="0"/>
                  </a:rPr>
                  <a:t>emerging or seasonal demand</a:t>
                </a:r>
                <a:endParaRPr kumimoji="0" lang="en-US" altLang="en-US" sz="1200" b="0" i="0" u="none" strike="noStrike" cap="none" normalizeH="0" baseline="0" dirty="0">
                  <a:ln>
                    <a:noFill/>
                  </a:ln>
                  <a:solidFill>
                    <a:schemeClr val="tx1"/>
                  </a:solidFill>
                  <a:effectLst/>
                  <a:latin typeface="Tw Cen MT" panose="020B0602020104020603" pitchFamily="34" charset="0"/>
                </a:endParaRPr>
              </a:p>
            </p:txBody>
          </p:sp>
        </p:grpSp>
        <p:pic>
          <p:nvPicPr>
            <p:cNvPr id="62" name="Picture 61">
              <a:extLst>
                <a:ext uri="{FF2B5EF4-FFF2-40B4-BE49-F238E27FC236}">
                  <a16:creationId xmlns:a16="http://schemas.microsoft.com/office/drawing/2014/main" id="{CB04226F-4A33-8EE8-DC57-5A809E9938C4}"/>
                </a:ext>
              </a:extLst>
            </p:cNvPr>
            <p:cNvPicPr>
              <a:picLocks noChangeAspect="1"/>
            </p:cNvPicPr>
            <p:nvPr/>
          </p:nvPicPr>
          <p:blipFill>
            <a:blip r:embed="rId3"/>
            <a:stretch>
              <a:fillRect/>
            </a:stretch>
          </p:blipFill>
          <p:spPr>
            <a:xfrm>
              <a:off x="8576845" y="635611"/>
              <a:ext cx="6002595" cy="3779790"/>
            </a:xfrm>
            <a:prstGeom prst="rect">
              <a:avLst/>
            </a:prstGeom>
            <a:ln>
              <a:noFill/>
            </a:ln>
            <a:effectLst>
              <a:outerShdw blurRad="292100" dist="139700" dir="2700000" algn="tl" rotWithShape="0">
                <a:srgbClr val="333333">
                  <a:alpha val="65000"/>
                </a:srgbClr>
              </a:outerShdw>
            </a:effectLst>
          </p:spPr>
        </p:pic>
        <p:pic>
          <p:nvPicPr>
            <p:cNvPr id="64" name="Picture 63">
              <a:extLst>
                <a:ext uri="{FF2B5EF4-FFF2-40B4-BE49-F238E27FC236}">
                  <a16:creationId xmlns:a16="http://schemas.microsoft.com/office/drawing/2014/main" id="{FAB9E7F4-DE4C-BF4D-7F7E-E783C8A6C521}"/>
                </a:ext>
              </a:extLst>
            </p:cNvPr>
            <p:cNvPicPr>
              <a:picLocks noChangeAspect="1"/>
            </p:cNvPicPr>
            <p:nvPr/>
          </p:nvPicPr>
          <p:blipFill>
            <a:blip r:embed="rId4"/>
            <a:stretch>
              <a:fillRect/>
            </a:stretch>
          </p:blipFill>
          <p:spPr>
            <a:xfrm>
              <a:off x="8576845" y="4453430"/>
              <a:ext cx="3874176" cy="2221540"/>
            </a:xfrm>
            <a:prstGeom prst="rect">
              <a:avLst/>
            </a:prstGeom>
            <a:ln>
              <a:noFill/>
            </a:ln>
            <a:effectLst>
              <a:outerShdw blurRad="292100" dist="139700" dir="2700000" algn="tl" rotWithShape="0">
                <a:srgbClr val="333333">
                  <a:alpha val="65000"/>
                </a:srgbClr>
              </a:outerShdw>
            </a:effectLst>
          </p:spPr>
        </p:pic>
        <p:pic>
          <p:nvPicPr>
            <p:cNvPr id="66" name="Picture 65">
              <a:extLst>
                <a:ext uri="{FF2B5EF4-FFF2-40B4-BE49-F238E27FC236}">
                  <a16:creationId xmlns:a16="http://schemas.microsoft.com/office/drawing/2014/main" id="{2D934F27-2769-56C2-87B8-F1CA03F2E6D2}"/>
                </a:ext>
              </a:extLst>
            </p:cNvPr>
            <p:cNvPicPr>
              <a:picLocks noChangeAspect="1"/>
            </p:cNvPicPr>
            <p:nvPr/>
          </p:nvPicPr>
          <p:blipFill>
            <a:blip r:embed="rId5"/>
            <a:stretch>
              <a:fillRect/>
            </a:stretch>
          </p:blipFill>
          <p:spPr>
            <a:xfrm>
              <a:off x="12481501" y="4453430"/>
              <a:ext cx="2079055" cy="2221540"/>
            </a:xfrm>
            <a:prstGeom prst="rect">
              <a:avLst/>
            </a:prstGeom>
            <a:ln>
              <a:noFill/>
            </a:ln>
            <a:effectLst>
              <a:outerShdw blurRad="292100" dist="139700" dir="2700000" algn="tl" rotWithShape="0">
                <a:srgbClr val="333333">
                  <a:alpha val="65000"/>
                </a:srgbClr>
              </a:outerShdw>
            </a:effectLst>
          </p:spPr>
        </p:pic>
        <p:pic>
          <p:nvPicPr>
            <p:cNvPr id="68" name="Picture 67">
              <a:extLst>
                <a:ext uri="{FF2B5EF4-FFF2-40B4-BE49-F238E27FC236}">
                  <a16:creationId xmlns:a16="http://schemas.microsoft.com/office/drawing/2014/main" id="{1D4D30DC-9361-F736-B6A4-5BDC0A5D4C73}"/>
                </a:ext>
              </a:extLst>
            </p:cNvPr>
            <p:cNvPicPr>
              <a:picLocks noChangeAspect="1"/>
            </p:cNvPicPr>
            <p:nvPr/>
          </p:nvPicPr>
          <p:blipFill>
            <a:blip r:embed="rId6"/>
            <a:stretch>
              <a:fillRect/>
            </a:stretch>
          </p:blipFill>
          <p:spPr>
            <a:xfrm>
              <a:off x="8583160" y="6708241"/>
              <a:ext cx="3304040" cy="1483329"/>
            </a:xfrm>
            <a:prstGeom prst="rect">
              <a:avLst/>
            </a:prstGeom>
            <a:ln>
              <a:noFill/>
            </a:ln>
            <a:effectLst>
              <a:outerShdw blurRad="292100" dist="139700" dir="2700000" algn="tl" rotWithShape="0">
                <a:srgbClr val="333333">
                  <a:alpha val="65000"/>
                </a:srgbClr>
              </a:outerShdw>
            </a:effectLst>
          </p:spPr>
        </p:pic>
        <p:pic>
          <p:nvPicPr>
            <p:cNvPr id="1030" name="Picture 6">
              <a:extLst>
                <a:ext uri="{FF2B5EF4-FFF2-40B4-BE49-F238E27FC236}">
                  <a16:creationId xmlns:a16="http://schemas.microsoft.com/office/drawing/2014/main" id="{5659126D-06C3-FA19-F2A8-2F239E03C4D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923995" y="6708242"/>
              <a:ext cx="2636561" cy="148332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3A75A5D-E7C8-4CE5-308C-43269A53E4A0}"/>
              </a:ext>
            </a:extLst>
          </p:cNvPr>
          <p:cNvGrpSpPr/>
          <p:nvPr/>
        </p:nvGrpSpPr>
        <p:grpSpPr>
          <a:xfrm>
            <a:off x="89143" y="-79164"/>
            <a:ext cx="14586081" cy="8308763"/>
            <a:chOff x="89143" y="-79164"/>
            <a:chExt cx="14586081" cy="8308763"/>
          </a:xfrm>
        </p:grpSpPr>
        <p:grpSp>
          <p:nvGrpSpPr>
            <p:cNvPr id="194" name="Group 193">
              <a:extLst>
                <a:ext uri="{FF2B5EF4-FFF2-40B4-BE49-F238E27FC236}">
                  <a16:creationId xmlns:a16="http://schemas.microsoft.com/office/drawing/2014/main" id="{B1EA6569-3C87-4015-91D4-7A67E68A0A0C}"/>
                </a:ext>
              </a:extLst>
            </p:cNvPr>
            <p:cNvGrpSpPr/>
            <p:nvPr/>
          </p:nvGrpSpPr>
          <p:grpSpPr>
            <a:xfrm>
              <a:off x="554200" y="1580715"/>
              <a:ext cx="7686159" cy="901036"/>
              <a:chOff x="7396875" y="1446219"/>
              <a:chExt cx="6405133" cy="750863"/>
            </a:xfrm>
          </p:grpSpPr>
          <p:cxnSp>
            <p:nvCxnSpPr>
              <p:cNvPr id="195" name="Straight Connector 194">
                <a:extLst>
                  <a:ext uri="{FF2B5EF4-FFF2-40B4-BE49-F238E27FC236}">
                    <a16:creationId xmlns:a16="http://schemas.microsoft.com/office/drawing/2014/main" id="{C5F9B745-1E07-4AA5-8651-38D9026F3350}"/>
                  </a:ext>
                </a:extLst>
              </p:cNvPr>
              <p:cNvCxnSpPr>
                <a:cxnSpLocks/>
              </p:cNvCxnSpPr>
              <p:nvPr/>
            </p:nvCxnSpPr>
            <p:spPr>
              <a:xfrm>
                <a:off x="7405256" y="1895016"/>
                <a:ext cx="5087903"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96" name="TextBox 195">
                <a:extLst>
                  <a:ext uri="{FF2B5EF4-FFF2-40B4-BE49-F238E27FC236}">
                    <a16:creationId xmlns:a16="http://schemas.microsoft.com/office/drawing/2014/main" id="{A73B6381-9BE2-4D57-8256-F1E1CE64215C}"/>
                  </a:ext>
                </a:extLst>
              </p:cNvPr>
              <p:cNvSpPr txBox="1"/>
              <p:nvPr/>
            </p:nvSpPr>
            <p:spPr>
              <a:xfrm>
                <a:off x="7909471" y="1577560"/>
                <a:ext cx="2579305" cy="292387"/>
              </a:xfrm>
              <a:prstGeom prst="rect">
                <a:avLst/>
              </a:prstGeom>
              <a:noFill/>
            </p:spPr>
            <p:txBody>
              <a:bodyPr wrap="square" rtlCol="0">
                <a:spAutoFit/>
              </a:bodyPr>
              <a:lstStyle/>
              <a:p>
                <a:pPr defTabSz="1463004">
                  <a:spcBef>
                    <a:spcPct val="20000"/>
                  </a:spcBef>
                  <a:defRPr/>
                </a:pPr>
                <a:r>
                  <a:rPr lang="en-US" sz="1680" b="1" dirty="0">
                    <a:solidFill>
                      <a:prstClr val="black">
                        <a:lumMod val="95000"/>
                        <a:lumOff val="5000"/>
                      </a:prstClr>
                    </a:solidFill>
                    <a:latin typeface="Georgia" panose="02040502050405020303" pitchFamily="18" charset="0"/>
                  </a:rPr>
                  <a:t>Objective</a:t>
                </a:r>
              </a:p>
            </p:txBody>
          </p:sp>
          <p:sp>
            <p:nvSpPr>
              <p:cNvPr id="197" name="TextBox 196">
                <a:extLst>
                  <a:ext uri="{FF2B5EF4-FFF2-40B4-BE49-F238E27FC236}">
                    <a16:creationId xmlns:a16="http://schemas.microsoft.com/office/drawing/2014/main" id="{356FED3E-37F6-42B6-BDCB-1C3F2FE6C908}"/>
                  </a:ext>
                </a:extLst>
              </p:cNvPr>
              <p:cNvSpPr txBox="1"/>
              <p:nvPr/>
            </p:nvSpPr>
            <p:spPr>
              <a:xfrm>
                <a:off x="7396875" y="1935472"/>
                <a:ext cx="6405133" cy="261610"/>
              </a:xfrm>
              <a:prstGeom prst="rect">
                <a:avLst/>
              </a:prstGeom>
              <a:noFill/>
            </p:spPr>
            <p:txBody>
              <a:bodyPr wrap="square" rtlCol="0">
                <a:spAutoFit/>
              </a:bodyPr>
              <a:lstStyle/>
              <a:p>
                <a:pPr defTabSz="1097280"/>
                <a:r>
                  <a:rPr lang="en-IN" sz="1440" dirty="0">
                    <a:solidFill>
                      <a:srgbClr val="202124"/>
                    </a:solidFill>
                    <a:latin typeface="Tw Cen MT" panose="020B0602020104020603" pitchFamily="34" charset="0"/>
                  </a:rPr>
                  <a:t>To explore how </a:t>
                </a:r>
                <a:r>
                  <a:rPr lang="en-IN" sz="1440" b="1" dirty="0">
                    <a:solidFill>
                      <a:srgbClr val="202124"/>
                    </a:solidFill>
                    <a:latin typeface="Tw Cen MT" panose="020B0602020104020603" pitchFamily="34" charset="0"/>
                  </a:rPr>
                  <a:t>freelance hourly rates vary </a:t>
                </a:r>
                <a:r>
                  <a:rPr lang="en-IN" sz="1440" dirty="0">
                    <a:solidFill>
                      <a:srgbClr val="202124"/>
                    </a:solidFill>
                    <a:latin typeface="Tw Cen MT" panose="020B0602020104020603" pitchFamily="34" charset="0"/>
                  </a:rPr>
                  <a:t>across countries &amp; identify </a:t>
                </a:r>
                <a:r>
                  <a:rPr lang="en-IN" sz="1440" b="1" dirty="0">
                    <a:solidFill>
                      <a:srgbClr val="202124"/>
                    </a:solidFill>
                    <a:latin typeface="Tw Cen MT" panose="020B0602020104020603" pitchFamily="34" charset="0"/>
                  </a:rPr>
                  <a:t>high-paying regions</a:t>
                </a:r>
                <a:r>
                  <a:rPr lang="en-IN" sz="1440" dirty="0">
                    <a:solidFill>
                      <a:srgbClr val="202124"/>
                    </a:solidFill>
                    <a:latin typeface="Tw Cen MT" panose="020B0602020104020603" pitchFamily="34" charset="0"/>
                  </a:rPr>
                  <a:t>💰🌎</a:t>
                </a:r>
                <a:endParaRPr lang="en-US" sz="1440" dirty="0">
                  <a:solidFill>
                    <a:prstClr val="black"/>
                  </a:solidFill>
                  <a:latin typeface="Tw Cen MT" panose="020B0602020104020603" pitchFamily="34" charset="0"/>
                </a:endParaRPr>
              </a:p>
            </p:txBody>
          </p:sp>
          <p:sp>
            <p:nvSpPr>
              <p:cNvPr id="198" name="Rectangle: Single Corner Snipped 197">
                <a:extLst>
                  <a:ext uri="{FF2B5EF4-FFF2-40B4-BE49-F238E27FC236}">
                    <a16:creationId xmlns:a16="http://schemas.microsoft.com/office/drawing/2014/main" id="{0FDF283C-5991-4EF5-89E6-DD536A54F463}"/>
                  </a:ext>
                </a:extLst>
              </p:cNvPr>
              <p:cNvSpPr/>
              <p:nvPr/>
            </p:nvSpPr>
            <p:spPr>
              <a:xfrm>
                <a:off x="7405254" y="1446219"/>
                <a:ext cx="448797" cy="448797"/>
              </a:xfrm>
              <a:prstGeom prst="snip1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ID" sz="2160" b="1" dirty="0">
                  <a:solidFill>
                    <a:prstClr val="black"/>
                  </a:solidFill>
                  <a:latin typeface="Georgia Pro Cond" panose="02040506050405020303" pitchFamily="18" charset="0"/>
                </a:endParaRPr>
              </a:p>
            </p:txBody>
          </p:sp>
          <p:sp>
            <p:nvSpPr>
              <p:cNvPr id="199" name="TextBox 198">
                <a:extLst>
                  <a:ext uri="{FF2B5EF4-FFF2-40B4-BE49-F238E27FC236}">
                    <a16:creationId xmlns:a16="http://schemas.microsoft.com/office/drawing/2014/main" id="{1172057D-EE9E-4133-A57C-717DA9C42426}"/>
                  </a:ext>
                </a:extLst>
              </p:cNvPr>
              <p:cNvSpPr txBox="1"/>
              <p:nvPr/>
            </p:nvSpPr>
            <p:spPr>
              <a:xfrm>
                <a:off x="7412264" y="1485951"/>
                <a:ext cx="426399" cy="353943"/>
              </a:xfrm>
              <a:prstGeom prst="rect">
                <a:avLst/>
              </a:prstGeom>
              <a:noFill/>
            </p:spPr>
            <p:txBody>
              <a:bodyPr wrap="none" rtlCol="0">
                <a:spAutoFit/>
              </a:bodyPr>
              <a:lstStyle/>
              <a:p>
                <a:pPr algn="ctr" defTabSz="1097280"/>
                <a:r>
                  <a:rPr lang="en-US" sz="2160" b="1" dirty="0">
                    <a:solidFill>
                      <a:prstClr val="white"/>
                    </a:solidFill>
                    <a:latin typeface="Georgia Pro Cond" panose="02040506050405020303" pitchFamily="18" charset="0"/>
                  </a:rPr>
                  <a:t>01</a:t>
                </a:r>
                <a:endParaRPr lang="en-IN" sz="2160" dirty="0">
                  <a:solidFill>
                    <a:prstClr val="white"/>
                  </a:solidFill>
                  <a:latin typeface="Calibri" panose="020F0502020204030204"/>
                </a:endParaRPr>
              </a:p>
            </p:txBody>
          </p:sp>
        </p:grpSp>
        <p:grpSp>
          <p:nvGrpSpPr>
            <p:cNvPr id="200" name="Group 199">
              <a:extLst>
                <a:ext uri="{FF2B5EF4-FFF2-40B4-BE49-F238E27FC236}">
                  <a16:creationId xmlns:a16="http://schemas.microsoft.com/office/drawing/2014/main" id="{EAB3F1B5-6621-4914-9CEE-40D1BCD93CE5}"/>
                </a:ext>
              </a:extLst>
            </p:cNvPr>
            <p:cNvGrpSpPr/>
            <p:nvPr/>
          </p:nvGrpSpPr>
          <p:grpSpPr>
            <a:xfrm>
              <a:off x="572667" y="3218442"/>
              <a:ext cx="7667692" cy="1565833"/>
              <a:chOff x="7396875" y="1446219"/>
              <a:chExt cx="6389743" cy="1304861"/>
            </a:xfrm>
          </p:grpSpPr>
          <p:cxnSp>
            <p:nvCxnSpPr>
              <p:cNvPr id="201" name="Straight Connector 200">
                <a:extLst>
                  <a:ext uri="{FF2B5EF4-FFF2-40B4-BE49-F238E27FC236}">
                    <a16:creationId xmlns:a16="http://schemas.microsoft.com/office/drawing/2014/main" id="{95D9EECC-746F-4593-BC48-ECA74468DE88}"/>
                  </a:ext>
                </a:extLst>
              </p:cNvPr>
              <p:cNvCxnSpPr>
                <a:cxnSpLocks/>
              </p:cNvCxnSpPr>
              <p:nvPr/>
            </p:nvCxnSpPr>
            <p:spPr>
              <a:xfrm>
                <a:off x="7405254" y="1895016"/>
                <a:ext cx="5072513"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02" name="TextBox 201">
                <a:extLst>
                  <a:ext uri="{FF2B5EF4-FFF2-40B4-BE49-F238E27FC236}">
                    <a16:creationId xmlns:a16="http://schemas.microsoft.com/office/drawing/2014/main" id="{CDE16803-7992-4C6C-92E5-C84F5775CFC8}"/>
                  </a:ext>
                </a:extLst>
              </p:cNvPr>
              <p:cNvSpPr txBox="1"/>
              <p:nvPr/>
            </p:nvSpPr>
            <p:spPr>
              <a:xfrm>
                <a:off x="7909471" y="1577560"/>
                <a:ext cx="2579305" cy="292387"/>
              </a:xfrm>
              <a:prstGeom prst="rect">
                <a:avLst/>
              </a:prstGeom>
              <a:noFill/>
            </p:spPr>
            <p:txBody>
              <a:bodyPr wrap="square" rtlCol="0">
                <a:spAutoFit/>
              </a:bodyPr>
              <a:lstStyle/>
              <a:p>
                <a:pPr defTabSz="1463004">
                  <a:spcBef>
                    <a:spcPct val="20000"/>
                  </a:spcBef>
                  <a:defRPr/>
                </a:pPr>
                <a:r>
                  <a:rPr lang="en-US" sz="1680" b="1" dirty="0">
                    <a:solidFill>
                      <a:prstClr val="black">
                        <a:lumMod val="95000"/>
                        <a:lumOff val="5000"/>
                      </a:prstClr>
                    </a:solidFill>
                    <a:latin typeface="Georgia" panose="02040502050405020303" pitchFamily="18" charset="0"/>
                  </a:rPr>
                  <a:t>What I Did</a:t>
                </a:r>
              </a:p>
            </p:txBody>
          </p:sp>
          <p:sp>
            <p:nvSpPr>
              <p:cNvPr id="203" name="TextBox 202">
                <a:extLst>
                  <a:ext uri="{FF2B5EF4-FFF2-40B4-BE49-F238E27FC236}">
                    <a16:creationId xmlns:a16="http://schemas.microsoft.com/office/drawing/2014/main" id="{813B948C-7592-4B71-9771-09B1CE3FCF05}"/>
                  </a:ext>
                </a:extLst>
              </p:cNvPr>
              <p:cNvSpPr txBox="1"/>
              <p:nvPr/>
            </p:nvSpPr>
            <p:spPr>
              <a:xfrm>
                <a:off x="7396875" y="1935472"/>
                <a:ext cx="6389743" cy="815608"/>
              </a:xfrm>
              <a:prstGeom prst="rect">
                <a:avLst/>
              </a:prstGeom>
              <a:noFill/>
            </p:spPr>
            <p:txBody>
              <a:bodyPr wrap="square" rtlCol="0">
                <a:spAutoFit/>
              </a:bodyPr>
              <a:lstStyle/>
              <a:p>
                <a:pPr marL="285750" indent="-285750" defTabSz="1097280">
                  <a:buFont typeface="Wingdings" panose="05000000000000000000" pitchFamily="2" charset="2"/>
                  <a:buChar char="q"/>
                </a:pPr>
                <a:r>
                  <a:rPr lang="en-IN" sz="1440" dirty="0">
                    <a:solidFill>
                      <a:srgbClr val="202124"/>
                    </a:solidFill>
                    <a:latin typeface="Tw Cen MT" panose="020B0602020104020603" pitchFamily="34" charset="0"/>
                  </a:rPr>
                  <a:t>Grouped jobs by </a:t>
                </a:r>
                <a:r>
                  <a:rPr lang="en-IN" sz="1440" b="1" dirty="0">
                    <a:solidFill>
                      <a:srgbClr val="202124"/>
                    </a:solidFill>
                    <a:latin typeface="Tw Cen MT" panose="020B0602020104020603" pitchFamily="34" charset="0"/>
                  </a:rPr>
                  <a:t>country</a:t>
                </a:r>
                <a:r>
                  <a:rPr lang="en-IN" sz="1440" dirty="0">
                    <a:solidFill>
                      <a:srgbClr val="202124"/>
                    </a:solidFill>
                    <a:latin typeface="Tw Cen MT" panose="020B0602020104020603" pitchFamily="34" charset="0"/>
                  </a:rPr>
                  <a:t> and calculated average of hourly_high</a:t>
                </a:r>
              </a:p>
              <a:p>
                <a:pPr marL="285750" indent="-285750" defTabSz="1097280">
                  <a:buFont typeface="Wingdings" panose="05000000000000000000" pitchFamily="2" charset="2"/>
                  <a:buChar char="q"/>
                </a:pPr>
                <a:r>
                  <a:rPr lang="en-IN" sz="1440" dirty="0">
                    <a:solidFill>
                      <a:srgbClr val="202124"/>
                    </a:solidFill>
                    <a:latin typeface="Tw Cen MT" panose="020B0602020104020603" pitchFamily="34" charset="0"/>
                  </a:rPr>
                  <a:t>Built a </a:t>
                </a:r>
                <a:r>
                  <a:rPr lang="en-IN" sz="1440" b="1" dirty="0">
                    <a:solidFill>
                      <a:srgbClr val="202124"/>
                    </a:solidFill>
                    <a:latin typeface="Tw Cen MT" panose="020B0602020104020603" pitchFamily="34" charset="0"/>
                  </a:rPr>
                  <a:t>choropleth map </a:t>
                </a:r>
                <a:r>
                  <a:rPr lang="en-IN" sz="1440" dirty="0">
                    <a:solidFill>
                      <a:srgbClr val="202124"/>
                    </a:solidFill>
                    <a:latin typeface="Tw Cen MT" panose="020B0602020104020603" pitchFamily="34" charset="0"/>
                  </a:rPr>
                  <a:t>using Plotly Express to visualize global pay trends</a:t>
                </a:r>
              </a:p>
              <a:p>
                <a:pPr marL="285750" indent="-285750" defTabSz="1097280">
                  <a:buFont typeface="Wingdings" panose="05000000000000000000" pitchFamily="2" charset="2"/>
                  <a:buChar char="q"/>
                </a:pPr>
                <a:r>
                  <a:rPr lang="en-IN" sz="1440" dirty="0">
                    <a:solidFill>
                      <a:srgbClr val="202124"/>
                    </a:solidFill>
                    <a:latin typeface="Tw Cen MT" panose="020B0602020104020603" pitchFamily="34" charset="0"/>
                  </a:rPr>
                  <a:t>Used </a:t>
                </a:r>
                <a:r>
                  <a:rPr lang="en-IN" sz="1440" b="1" dirty="0">
                    <a:solidFill>
                      <a:srgbClr val="202124"/>
                    </a:solidFill>
                    <a:latin typeface="Tw Cen MT" panose="020B0602020104020603" pitchFamily="34" charset="0"/>
                  </a:rPr>
                  <a:t>Viridis colour scale </a:t>
                </a:r>
                <a:r>
                  <a:rPr lang="en-IN" sz="1440" dirty="0">
                    <a:solidFill>
                      <a:srgbClr val="202124"/>
                    </a:solidFill>
                    <a:latin typeface="Tw Cen MT" panose="020B0602020104020603" pitchFamily="34" charset="0"/>
                  </a:rPr>
                  <a:t>for contrast and customized layout for clarity 🌈</a:t>
                </a:r>
              </a:p>
              <a:p>
                <a:pPr marL="285750" indent="-285750" defTabSz="1097280">
                  <a:buFont typeface="Wingdings" panose="05000000000000000000" pitchFamily="2" charset="2"/>
                  <a:buChar char="q"/>
                </a:pPr>
                <a:r>
                  <a:rPr lang="en-IN" sz="1440" dirty="0">
                    <a:solidFill>
                      <a:srgbClr val="202124"/>
                    </a:solidFill>
                    <a:latin typeface="Tw Cen MT" panose="020B0602020104020603" pitchFamily="34" charset="0"/>
                  </a:rPr>
                  <a:t>Created a description field combining </a:t>
                </a:r>
                <a:r>
                  <a:rPr lang="en-IN" sz="1440" b="1" dirty="0">
                    <a:solidFill>
                      <a:srgbClr val="202124"/>
                    </a:solidFill>
                    <a:latin typeface="Tw Cen MT" panose="020B0602020104020603" pitchFamily="34" charset="0"/>
                  </a:rPr>
                  <a:t>job title + country </a:t>
                </a:r>
                <a:r>
                  <a:rPr lang="en-IN" sz="1440" dirty="0">
                    <a:solidFill>
                      <a:srgbClr val="202124"/>
                    </a:solidFill>
                    <a:latin typeface="Tw Cen MT" panose="020B0602020104020603" pitchFamily="34" charset="0"/>
                  </a:rPr>
                  <a:t>for future keyword-based tasks</a:t>
                </a:r>
                <a:endParaRPr lang="en-US" sz="1440" dirty="0">
                  <a:solidFill>
                    <a:srgbClr val="202124"/>
                  </a:solidFill>
                  <a:latin typeface="Tw Cen MT" panose="020B0602020104020603" pitchFamily="34" charset="0"/>
                </a:endParaRPr>
              </a:p>
            </p:txBody>
          </p:sp>
          <p:sp>
            <p:nvSpPr>
              <p:cNvPr id="204" name="Rectangle: Single Corner Snipped 203">
                <a:extLst>
                  <a:ext uri="{FF2B5EF4-FFF2-40B4-BE49-F238E27FC236}">
                    <a16:creationId xmlns:a16="http://schemas.microsoft.com/office/drawing/2014/main" id="{9CCB6557-A695-4B77-BA2B-9D19D1B95BD7}"/>
                  </a:ext>
                </a:extLst>
              </p:cNvPr>
              <p:cNvSpPr/>
              <p:nvPr/>
            </p:nvSpPr>
            <p:spPr>
              <a:xfrm>
                <a:off x="7405254" y="1446219"/>
                <a:ext cx="448797" cy="448797"/>
              </a:xfrm>
              <a:prstGeom prst="snip1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ID" sz="2160" b="1" dirty="0">
                  <a:solidFill>
                    <a:prstClr val="black"/>
                  </a:solidFill>
                  <a:latin typeface="Georgia Pro Cond" panose="02040506050405020303" pitchFamily="18" charset="0"/>
                </a:endParaRPr>
              </a:p>
            </p:txBody>
          </p:sp>
          <p:sp>
            <p:nvSpPr>
              <p:cNvPr id="205" name="TextBox 204">
                <a:extLst>
                  <a:ext uri="{FF2B5EF4-FFF2-40B4-BE49-F238E27FC236}">
                    <a16:creationId xmlns:a16="http://schemas.microsoft.com/office/drawing/2014/main" id="{8B72C869-12B0-4C7C-8D25-C43C0E283EDD}"/>
                  </a:ext>
                </a:extLst>
              </p:cNvPr>
              <p:cNvSpPr txBox="1"/>
              <p:nvPr/>
            </p:nvSpPr>
            <p:spPr>
              <a:xfrm>
                <a:off x="7412264" y="1485951"/>
                <a:ext cx="426399" cy="353943"/>
              </a:xfrm>
              <a:prstGeom prst="rect">
                <a:avLst/>
              </a:prstGeom>
              <a:noFill/>
            </p:spPr>
            <p:txBody>
              <a:bodyPr wrap="none" rtlCol="0">
                <a:spAutoFit/>
              </a:bodyPr>
              <a:lstStyle/>
              <a:p>
                <a:pPr algn="ctr" defTabSz="1097280"/>
                <a:r>
                  <a:rPr lang="en-US" sz="2160" b="1" dirty="0">
                    <a:solidFill>
                      <a:prstClr val="white"/>
                    </a:solidFill>
                    <a:latin typeface="Georgia Pro Cond" panose="02040506050405020303" pitchFamily="18" charset="0"/>
                  </a:rPr>
                  <a:t>02</a:t>
                </a:r>
                <a:endParaRPr lang="en-IN" sz="2160" dirty="0">
                  <a:solidFill>
                    <a:prstClr val="white"/>
                  </a:solidFill>
                  <a:latin typeface="Calibri" panose="020F0502020204030204"/>
                </a:endParaRPr>
              </a:p>
            </p:txBody>
          </p:sp>
        </p:grpSp>
        <p:grpSp>
          <p:nvGrpSpPr>
            <p:cNvPr id="206" name="Group 205">
              <a:extLst>
                <a:ext uri="{FF2B5EF4-FFF2-40B4-BE49-F238E27FC236}">
                  <a16:creationId xmlns:a16="http://schemas.microsoft.com/office/drawing/2014/main" id="{598CD61C-E7A0-4A98-B4C0-7DB1EB2F20E4}"/>
                </a:ext>
              </a:extLst>
            </p:cNvPr>
            <p:cNvGrpSpPr/>
            <p:nvPr/>
          </p:nvGrpSpPr>
          <p:grpSpPr>
            <a:xfrm>
              <a:off x="544144" y="5520966"/>
              <a:ext cx="7696215" cy="1675667"/>
              <a:chOff x="7396874" y="1446219"/>
              <a:chExt cx="6413513" cy="1396388"/>
            </a:xfrm>
          </p:grpSpPr>
          <p:cxnSp>
            <p:nvCxnSpPr>
              <p:cNvPr id="207" name="Straight Connector 206">
                <a:extLst>
                  <a:ext uri="{FF2B5EF4-FFF2-40B4-BE49-F238E27FC236}">
                    <a16:creationId xmlns:a16="http://schemas.microsoft.com/office/drawing/2014/main" id="{5B909E19-3CF8-4339-BC49-561552BA94B7}"/>
                  </a:ext>
                </a:extLst>
              </p:cNvPr>
              <p:cNvCxnSpPr>
                <a:cxnSpLocks/>
              </p:cNvCxnSpPr>
              <p:nvPr/>
            </p:nvCxnSpPr>
            <p:spPr>
              <a:xfrm>
                <a:off x="7405254" y="1895016"/>
                <a:ext cx="517696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08" name="TextBox 207">
                <a:extLst>
                  <a:ext uri="{FF2B5EF4-FFF2-40B4-BE49-F238E27FC236}">
                    <a16:creationId xmlns:a16="http://schemas.microsoft.com/office/drawing/2014/main" id="{0C4F9B50-F07E-4204-B062-A10D609D7F75}"/>
                  </a:ext>
                </a:extLst>
              </p:cNvPr>
              <p:cNvSpPr txBox="1"/>
              <p:nvPr/>
            </p:nvSpPr>
            <p:spPr>
              <a:xfrm>
                <a:off x="7909471" y="1577560"/>
                <a:ext cx="2579305" cy="292387"/>
              </a:xfrm>
              <a:prstGeom prst="rect">
                <a:avLst/>
              </a:prstGeom>
              <a:noFill/>
            </p:spPr>
            <p:txBody>
              <a:bodyPr wrap="square" rtlCol="0">
                <a:spAutoFit/>
              </a:bodyPr>
              <a:lstStyle/>
              <a:p>
                <a:pPr defTabSz="1463004">
                  <a:spcBef>
                    <a:spcPct val="20000"/>
                  </a:spcBef>
                  <a:defRPr/>
                </a:pPr>
                <a:r>
                  <a:rPr lang="en-US" sz="1680" b="1" dirty="0">
                    <a:solidFill>
                      <a:prstClr val="black">
                        <a:lumMod val="95000"/>
                        <a:lumOff val="5000"/>
                      </a:prstClr>
                    </a:solidFill>
                    <a:latin typeface="Georgia" panose="02040502050405020303" pitchFamily="18" charset="0"/>
                  </a:rPr>
                  <a:t>Key Findings</a:t>
                </a:r>
              </a:p>
            </p:txBody>
          </p:sp>
          <p:sp>
            <p:nvSpPr>
              <p:cNvPr id="209" name="TextBox 208">
                <a:extLst>
                  <a:ext uri="{FF2B5EF4-FFF2-40B4-BE49-F238E27FC236}">
                    <a16:creationId xmlns:a16="http://schemas.microsoft.com/office/drawing/2014/main" id="{9DB03475-D891-4359-AF51-3E0DAB08123A}"/>
                  </a:ext>
                </a:extLst>
              </p:cNvPr>
              <p:cNvSpPr txBox="1"/>
              <p:nvPr/>
            </p:nvSpPr>
            <p:spPr>
              <a:xfrm>
                <a:off x="7396874" y="2027000"/>
                <a:ext cx="6413513" cy="815607"/>
              </a:xfrm>
              <a:prstGeom prst="rect">
                <a:avLst/>
              </a:prstGeom>
              <a:noFill/>
            </p:spPr>
            <p:txBody>
              <a:bodyPr wrap="square" rtlCol="0">
                <a:spAutoFit/>
              </a:bodyPr>
              <a:lstStyle/>
              <a:p>
                <a:pPr defTabSz="1097280"/>
                <a:r>
                  <a:rPr lang="en-IN" sz="1440" dirty="0">
                    <a:solidFill>
                      <a:srgbClr val="202124"/>
                    </a:solidFill>
                    <a:latin typeface="Tw Cen MT" panose="020B0602020104020603" pitchFamily="34" charset="0"/>
                  </a:rPr>
                  <a:t>🌟 Countries like </a:t>
                </a:r>
                <a:r>
                  <a:rPr lang="en-IN" sz="1440" b="1" dirty="0">
                    <a:solidFill>
                      <a:srgbClr val="202124"/>
                    </a:solidFill>
                    <a:latin typeface="Tw Cen MT" panose="020B0602020104020603" pitchFamily="34" charset="0"/>
                  </a:rPr>
                  <a:t>Vietnam </a:t>
                </a:r>
                <a:r>
                  <a:rPr lang="en-IN" sz="1440" dirty="0">
                    <a:solidFill>
                      <a:srgbClr val="202124"/>
                    </a:solidFill>
                    <a:latin typeface="Tw Cen MT" panose="020B0602020104020603" pitchFamily="34" charset="0"/>
                  </a:rPr>
                  <a:t>and </a:t>
                </a:r>
                <a:r>
                  <a:rPr lang="en-IN" sz="1440" b="1" dirty="0">
                    <a:solidFill>
                      <a:srgbClr val="202124"/>
                    </a:solidFill>
                    <a:latin typeface="Tw Cen MT" panose="020B0602020104020603" pitchFamily="34" charset="0"/>
                  </a:rPr>
                  <a:t>Philippines</a:t>
                </a:r>
                <a:r>
                  <a:rPr lang="en-IN" sz="1440" dirty="0">
                    <a:solidFill>
                      <a:srgbClr val="202124"/>
                    </a:solidFill>
                    <a:latin typeface="Tw Cen MT" panose="020B0602020104020603" pitchFamily="34" charset="0"/>
                  </a:rPr>
                  <a:t> showed </a:t>
                </a:r>
                <a:r>
                  <a:rPr lang="en-IN" sz="1440" b="1" dirty="0">
                    <a:solidFill>
                      <a:srgbClr val="202124"/>
                    </a:solidFill>
                    <a:latin typeface="Tw Cen MT" panose="020B0602020104020603" pitchFamily="34" charset="0"/>
                  </a:rPr>
                  <a:t>surprisingly high average rates</a:t>
                </a:r>
              </a:p>
              <a:p>
                <a:pPr defTabSz="1097280"/>
                <a:r>
                  <a:rPr lang="en-IN" sz="1440" dirty="0">
                    <a:solidFill>
                      <a:srgbClr val="202124"/>
                    </a:solidFill>
                    <a:latin typeface="Tw Cen MT" panose="020B0602020104020603" pitchFamily="34" charset="0"/>
                  </a:rPr>
                  <a:t>🟣 Lower rates were common in </a:t>
                </a:r>
                <a:r>
                  <a:rPr lang="en-IN" sz="1440" b="1" dirty="0">
                    <a:solidFill>
                      <a:srgbClr val="202124"/>
                    </a:solidFill>
                    <a:latin typeface="Tw Cen MT" panose="020B0602020104020603" pitchFamily="34" charset="0"/>
                  </a:rPr>
                  <a:t>India, Africa, and South America</a:t>
                </a:r>
              </a:p>
              <a:p>
                <a:pPr defTabSz="1097280"/>
                <a:r>
                  <a:rPr lang="en-IN" sz="1440" dirty="0">
                    <a:solidFill>
                      <a:srgbClr val="202124"/>
                    </a:solidFill>
                    <a:latin typeface="Tw Cen MT" panose="020B0602020104020603" pitchFamily="34" charset="0"/>
                  </a:rPr>
                  <a:t>🤖 Helped highlight </a:t>
                </a:r>
                <a:r>
                  <a:rPr lang="en-IN" sz="1440" b="1" dirty="0">
                    <a:solidFill>
                      <a:srgbClr val="202124"/>
                    </a:solidFill>
                    <a:latin typeface="Tw Cen MT" panose="020B0602020104020603" pitchFamily="34" charset="0"/>
                  </a:rPr>
                  <a:t>regional pay disparities </a:t>
                </a:r>
                <a:r>
                  <a:rPr lang="en-IN" sz="1440" dirty="0">
                    <a:solidFill>
                      <a:srgbClr val="202124"/>
                    </a:solidFill>
                    <a:latin typeface="Tw Cen MT" panose="020B0602020104020603" pitchFamily="34" charset="0"/>
                  </a:rPr>
                  <a:t>and where to target high-paying remote work</a:t>
                </a:r>
              </a:p>
              <a:p>
                <a:pPr defTabSz="1097280"/>
                <a:r>
                  <a:rPr lang="en-IN" sz="1440" dirty="0">
                    <a:solidFill>
                      <a:srgbClr val="202124"/>
                    </a:solidFill>
                    <a:latin typeface="Tw Cen MT" panose="020B0602020104020603" pitchFamily="34" charset="0"/>
                  </a:rPr>
                  <a:t>📍 Interactive map made it easy to explore hourly rates country-wise by hovering</a:t>
                </a:r>
                <a:endParaRPr lang="en-US" sz="1440" dirty="0">
                  <a:solidFill>
                    <a:srgbClr val="202124"/>
                  </a:solidFill>
                  <a:latin typeface="Tw Cen MT" panose="020B0602020104020603" pitchFamily="34" charset="0"/>
                </a:endParaRPr>
              </a:p>
            </p:txBody>
          </p:sp>
          <p:sp>
            <p:nvSpPr>
              <p:cNvPr id="210" name="Rectangle: Single Corner Snipped 209">
                <a:extLst>
                  <a:ext uri="{FF2B5EF4-FFF2-40B4-BE49-F238E27FC236}">
                    <a16:creationId xmlns:a16="http://schemas.microsoft.com/office/drawing/2014/main" id="{E020DD30-BF85-45E6-8279-37831884D474}"/>
                  </a:ext>
                </a:extLst>
              </p:cNvPr>
              <p:cNvSpPr/>
              <p:nvPr/>
            </p:nvSpPr>
            <p:spPr>
              <a:xfrm>
                <a:off x="7405254" y="1446219"/>
                <a:ext cx="448797" cy="448797"/>
              </a:xfrm>
              <a:prstGeom prst="snip1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ID" sz="2160" b="1" dirty="0">
                  <a:solidFill>
                    <a:prstClr val="black"/>
                  </a:solidFill>
                  <a:latin typeface="Georgia Pro Cond" panose="02040506050405020303" pitchFamily="18" charset="0"/>
                </a:endParaRPr>
              </a:p>
            </p:txBody>
          </p:sp>
          <p:sp>
            <p:nvSpPr>
              <p:cNvPr id="211" name="TextBox 210">
                <a:extLst>
                  <a:ext uri="{FF2B5EF4-FFF2-40B4-BE49-F238E27FC236}">
                    <a16:creationId xmlns:a16="http://schemas.microsoft.com/office/drawing/2014/main" id="{05ECEC15-82CA-4CCF-9789-E8053935141A}"/>
                  </a:ext>
                </a:extLst>
              </p:cNvPr>
              <p:cNvSpPr txBox="1"/>
              <p:nvPr/>
            </p:nvSpPr>
            <p:spPr>
              <a:xfrm>
                <a:off x="7412264" y="1485951"/>
                <a:ext cx="426399" cy="353943"/>
              </a:xfrm>
              <a:prstGeom prst="rect">
                <a:avLst/>
              </a:prstGeom>
              <a:noFill/>
            </p:spPr>
            <p:txBody>
              <a:bodyPr wrap="none" rtlCol="0">
                <a:spAutoFit/>
              </a:bodyPr>
              <a:lstStyle/>
              <a:p>
                <a:pPr algn="ctr" defTabSz="1097280"/>
                <a:r>
                  <a:rPr lang="en-US" sz="2160" b="1" dirty="0">
                    <a:solidFill>
                      <a:prstClr val="white"/>
                    </a:solidFill>
                    <a:latin typeface="Georgia Pro Cond" panose="02040506050405020303" pitchFamily="18" charset="0"/>
                  </a:rPr>
                  <a:t>03</a:t>
                </a:r>
                <a:endParaRPr lang="en-IN" sz="2160" dirty="0">
                  <a:solidFill>
                    <a:prstClr val="white"/>
                  </a:solidFill>
                  <a:latin typeface="Calibri" panose="020F0502020204030204"/>
                </a:endParaRPr>
              </a:p>
            </p:txBody>
          </p:sp>
        </p:grpSp>
        <p:sp>
          <p:nvSpPr>
            <p:cNvPr id="5" name="Text 0">
              <a:extLst>
                <a:ext uri="{FF2B5EF4-FFF2-40B4-BE49-F238E27FC236}">
                  <a16:creationId xmlns:a16="http://schemas.microsoft.com/office/drawing/2014/main" id="{B747E310-ACBD-CEDC-B013-2271147E3339}"/>
                </a:ext>
              </a:extLst>
            </p:cNvPr>
            <p:cNvSpPr/>
            <p:nvPr/>
          </p:nvSpPr>
          <p:spPr>
            <a:xfrm>
              <a:off x="89143" y="-79164"/>
              <a:ext cx="14586081" cy="704017"/>
            </a:xfrm>
            <a:prstGeom prst="rect">
              <a:avLst/>
            </a:prstGeom>
            <a:noFill/>
            <a:ln/>
          </p:spPr>
          <p:txBody>
            <a:bodyPr wrap="square" lIns="0" tIns="0" rIns="0" bIns="0" rtlCol="0" anchor="t"/>
            <a:lstStyle/>
            <a:p>
              <a:pPr marL="0" marR="0" lvl="0" indent="0" algn="ctr" defTabSz="914400" rtl="0" eaLnBrk="1" fontAlgn="auto" latinLnBrk="0" hangingPunct="1">
                <a:lnSpc>
                  <a:spcPts val="5500"/>
                </a:lnSpc>
                <a:spcBef>
                  <a:spcPts val="0"/>
                </a:spcBef>
                <a:spcAft>
                  <a:spcPts val="0"/>
                </a:spcAft>
                <a:buClrTx/>
                <a:buSzTx/>
                <a:buFontTx/>
                <a:buNone/>
                <a:tabLst/>
                <a:defRPr/>
              </a:pPr>
              <a:r>
                <a:rPr kumimoji="0" lang="en-IN" sz="3200" b="0" i="0" u="none" strike="noStrike" kern="1200" cap="none" spc="0" normalizeH="0" baseline="0" noProof="0" dirty="0">
                  <a:ln>
                    <a:noFill/>
                  </a:ln>
                  <a:solidFill>
                    <a:srgbClr val="00B0F0"/>
                  </a:solidFill>
                  <a:effectLst/>
                  <a:uLnTx/>
                  <a:uFillTx/>
                  <a:latin typeface="Russo One" panose="02000503050000020004" pitchFamily="2" charset="0"/>
                  <a:ea typeface="Nunito Semi Bold" pitchFamily="34" charset="-122"/>
                  <a:cs typeface="Nunito Semi Bold" pitchFamily="34" charset="-120"/>
                </a:rPr>
                <a:t>🌍 Task 4 – Exploring Hourly Rate Differences Across Countries</a:t>
              </a:r>
              <a:endParaRPr kumimoji="0" lang="en-US" sz="3200" b="0" i="0" u="none" strike="noStrike" kern="1200" cap="none" spc="0" normalizeH="0" baseline="0" noProof="0" dirty="0">
                <a:ln>
                  <a:noFill/>
                </a:ln>
                <a:solidFill>
                  <a:srgbClr val="00B0F0"/>
                </a:solidFill>
                <a:effectLst/>
                <a:uLnTx/>
                <a:uFillTx/>
                <a:latin typeface="Russo One" panose="02000503050000020004" pitchFamily="2" charset="0"/>
                <a:ea typeface="+mn-ea"/>
                <a:cs typeface="+mn-cs"/>
              </a:endParaRPr>
            </a:p>
          </p:txBody>
        </p:sp>
        <p:sp>
          <p:nvSpPr>
            <p:cNvPr id="6" name="Rectangle 5">
              <a:extLst>
                <a:ext uri="{FF2B5EF4-FFF2-40B4-BE49-F238E27FC236}">
                  <a16:creationId xmlns:a16="http://schemas.microsoft.com/office/drawing/2014/main" id="{6A72389D-1197-9561-B0C1-C363F6C156B1}"/>
                </a:ext>
              </a:extLst>
            </p:cNvPr>
            <p:cNvSpPr/>
            <p:nvPr/>
          </p:nvSpPr>
          <p:spPr>
            <a:xfrm>
              <a:off x="8546365" y="603336"/>
              <a:ext cx="6084035" cy="762626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8" name="Picture 7">
              <a:extLst>
                <a:ext uri="{FF2B5EF4-FFF2-40B4-BE49-F238E27FC236}">
                  <a16:creationId xmlns:a16="http://schemas.microsoft.com/office/drawing/2014/main" id="{46716941-8542-C202-332F-34F01BEDB53A}"/>
                </a:ext>
              </a:extLst>
            </p:cNvPr>
            <p:cNvPicPr>
              <a:picLocks noChangeAspect="1"/>
            </p:cNvPicPr>
            <p:nvPr/>
          </p:nvPicPr>
          <p:blipFill>
            <a:blip r:embed="rId2"/>
            <a:stretch>
              <a:fillRect/>
            </a:stretch>
          </p:blipFill>
          <p:spPr>
            <a:xfrm>
              <a:off x="8592441" y="624853"/>
              <a:ext cx="5948816" cy="2751198"/>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223639BC-DB4F-E42C-9602-3AA56D6874E8}"/>
                </a:ext>
              </a:extLst>
            </p:cNvPr>
            <p:cNvPicPr>
              <a:picLocks noChangeAspect="1"/>
            </p:cNvPicPr>
            <p:nvPr/>
          </p:nvPicPr>
          <p:blipFill>
            <a:blip r:embed="rId3"/>
            <a:stretch>
              <a:fillRect/>
            </a:stretch>
          </p:blipFill>
          <p:spPr>
            <a:xfrm>
              <a:off x="8592441" y="6308799"/>
              <a:ext cx="5948816" cy="1899284"/>
            </a:xfrm>
            <a:prstGeom prst="rect">
              <a:avLst/>
            </a:prstGeom>
            <a:ln>
              <a:noFill/>
            </a:ln>
            <a:effectLst>
              <a:outerShdw blurRad="292100" dist="139700" dir="2700000" algn="tl" rotWithShape="0">
                <a:srgbClr val="333333">
                  <a:alpha val="65000"/>
                </a:srgbClr>
              </a:outerShdw>
            </a:effectLst>
          </p:spPr>
        </p:pic>
        <p:pic>
          <p:nvPicPr>
            <p:cNvPr id="12" name="Picture 11">
              <a:extLst>
                <a:ext uri="{FF2B5EF4-FFF2-40B4-BE49-F238E27FC236}">
                  <a16:creationId xmlns:a16="http://schemas.microsoft.com/office/drawing/2014/main" id="{2F694C72-78EA-A4DE-F7BE-7DEDF4EA6DF9}"/>
                </a:ext>
              </a:extLst>
            </p:cNvPr>
            <p:cNvPicPr>
              <a:picLocks noChangeAspect="1"/>
            </p:cNvPicPr>
            <p:nvPr/>
          </p:nvPicPr>
          <p:blipFill rotWithShape="1">
            <a:blip r:embed="rId4"/>
            <a:srcRect l="2967" t="15675"/>
            <a:stretch/>
          </p:blipFill>
          <p:spPr>
            <a:xfrm>
              <a:off x="8592440" y="3413790"/>
              <a:ext cx="5948815" cy="2873493"/>
            </a:xfrm>
            <a:prstGeom prst="rect">
              <a:avLst/>
            </a:prstGeom>
            <a:ln>
              <a:noFill/>
            </a:ln>
            <a:effectLst>
              <a:softEdge rad="112500"/>
            </a:effectLst>
          </p:spPr>
        </p:pic>
      </p:grpSp>
    </p:spTree>
    <p:extLst>
      <p:ext uri="{BB962C8B-B14F-4D97-AF65-F5344CB8AC3E}">
        <p14:creationId xmlns:p14="http://schemas.microsoft.com/office/powerpoint/2010/main" val="34266759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9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10_Office Theme">
  <a:themeElements>
    <a:clrScheme name="Custom 242">
      <a:dk1>
        <a:srgbClr val="000000"/>
      </a:dk1>
      <a:lt1>
        <a:srgbClr val="FFFFFF"/>
      </a:lt1>
      <a:dk2>
        <a:srgbClr val="595959"/>
      </a:dk2>
      <a:lt2>
        <a:srgbClr val="EEEEEE"/>
      </a:lt2>
      <a:accent1>
        <a:srgbClr val="008881"/>
      </a:accent1>
      <a:accent2>
        <a:srgbClr val="02BBD6"/>
      </a:accent2>
      <a:accent3>
        <a:srgbClr val="5151AB"/>
      </a:accent3>
      <a:accent4>
        <a:srgbClr val="F76927"/>
      </a:accent4>
      <a:accent5>
        <a:srgbClr val="78B832"/>
      </a:accent5>
      <a:accent6>
        <a:srgbClr val="EC3E35"/>
      </a:accent6>
      <a:hlink>
        <a:srgbClr val="0097A7"/>
      </a:hlink>
      <a:folHlink>
        <a:srgbClr val="0097A7"/>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11_Office Theme">
  <a:themeElements>
    <a:clrScheme name="Color 20">
      <a:dk1>
        <a:srgbClr val="000000"/>
      </a:dk1>
      <a:lt1>
        <a:srgbClr val="FFFFFF"/>
      </a:lt1>
      <a:dk2>
        <a:srgbClr val="171C23"/>
      </a:dk2>
      <a:lt2>
        <a:srgbClr val="F7FCFC"/>
      </a:lt2>
      <a:accent1>
        <a:srgbClr val="42C3C9"/>
      </a:accent1>
      <a:accent2>
        <a:srgbClr val="FFC94A"/>
      </a:accent2>
      <a:accent3>
        <a:srgbClr val="F2494B"/>
      </a:accent3>
      <a:accent4>
        <a:srgbClr val="FF7B43"/>
      </a:accent4>
      <a:accent5>
        <a:srgbClr val="775E9E"/>
      </a:accent5>
      <a:accent6>
        <a:srgbClr val="2D83D8"/>
      </a:accent6>
      <a:hlink>
        <a:srgbClr val="2D83D8"/>
      </a:hlink>
      <a:folHlink>
        <a:srgbClr val="C1408A"/>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6_Office Theme">
  <a:themeElements>
    <a:clrScheme name="Single slide">
      <a:dk1>
        <a:sysClr val="windowText" lastClr="000000"/>
      </a:dk1>
      <a:lt1>
        <a:sysClr val="window" lastClr="FFFFFF"/>
      </a:lt1>
      <a:dk2>
        <a:srgbClr val="242852"/>
      </a:dk2>
      <a:lt2>
        <a:srgbClr val="ACCBF9"/>
      </a:lt2>
      <a:accent1>
        <a:srgbClr val="297FD5"/>
      </a:accent1>
      <a:accent2>
        <a:srgbClr val="FFC000"/>
      </a:accent2>
      <a:accent3>
        <a:srgbClr val="34885A"/>
      </a:accent3>
      <a:accent4>
        <a:srgbClr val="E51B1B"/>
      </a:accent4>
      <a:accent5>
        <a:srgbClr val="9454C3"/>
      </a:accent5>
      <a:accent6>
        <a:srgbClr val="9D90A0"/>
      </a:accent6>
      <a:hlink>
        <a:srgbClr val="9454C3"/>
      </a:hlink>
      <a:folHlink>
        <a:srgbClr val="3EBBF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3_Office Theme">
  <a:themeElements>
    <a:clrScheme name="Custom 7">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4_Office Theme">
  <a:themeElements>
    <a:clrScheme name="Custom 6">
      <a:dk1>
        <a:sysClr val="windowText" lastClr="000000"/>
      </a:dk1>
      <a:lt1>
        <a:sysClr val="window" lastClr="FFFFFF"/>
      </a:lt1>
      <a:dk2>
        <a:srgbClr val="44546A"/>
      </a:dk2>
      <a:lt2>
        <a:srgbClr val="E7E6E6"/>
      </a:lt2>
      <a:accent1>
        <a:srgbClr val="F1CB59"/>
      </a:accent1>
      <a:accent2>
        <a:srgbClr val="F78964"/>
      </a:accent2>
      <a:accent3>
        <a:srgbClr val="CE6785"/>
      </a:accent3>
      <a:accent4>
        <a:srgbClr val="C07272"/>
      </a:accent4>
      <a:accent5>
        <a:srgbClr val="9288C1"/>
      </a:accent5>
      <a:accent6>
        <a:srgbClr val="51B8D0"/>
      </a:accent6>
      <a:hlink>
        <a:srgbClr val="BFC770"/>
      </a:hlink>
      <a:folHlink>
        <a:srgbClr val="83B18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7.xml><?xml version="1.0" encoding="utf-8"?>
<a:theme xmlns:a="http://schemas.openxmlformats.org/drawingml/2006/main" name="5_Office Theme">
  <a:themeElements>
    <a:clrScheme name="infographics ppt">
      <a:dk1>
        <a:sysClr val="windowText" lastClr="000000"/>
      </a:dk1>
      <a:lt1>
        <a:sysClr val="window" lastClr="FFFFFF"/>
      </a:lt1>
      <a:dk2>
        <a:srgbClr val="44546A"/>
      </a:dk2>
      <a:lt2>
        <a:srgbClr val="E7E6E6"/>
      </a:lt2>
      <a:accent1>
        <a:srgbClr val="34B2E4"/>
      </a:accent1>
      <a:accent2>
        <a:srgbClr val="065381"/>
      </a:accent2>
      <a:accent3>
        <a:srgbClr val="8B103E"/>
      </a:accent3>
      <a:accent4>
        <a:srgbClr val="E34856"/>
      </a:accent4>
      <a:accent5>
        <a:srgbClr val="FE912A"/>
      </a:accent5>
      <a:accent6>
        <a:srgbClr val="64D0DA"/>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7_Office Theme">
  <a:themeElements>
    <a:clrScheme name="Custom 62">
      <a:dk1>
        <a:sysClr val="windowText" lastClr="000000"/>
      </a:dk1>
      <a:lt1>
        <a:sysClr val="window" lastClr="FFFFFF"/>
      </a:lt1>
      <a:dk2>
        <a:srgbClr val="44546A"/>
      </a:dk2>
      <a:lt2>
        <a:srgbClr val="E7E6E6"/>
      </a:lt2>
      <a:accent1>
        <a:srgbClr val="FECB55"/>
      </a:accent1>
      <a:accent2>
        <a:srgbClr val="F1895D"/>
      </a:accent2>
      <a:accent3>
        <a:srgbClr val="B83B5E"/>
      </a:accent3>
      <a:accent4>
        <a:srgbClr val="1A7E89"/>
      </a:accent4>
      <a:accent5>
        <a:srgbClr val="4566A9"/>
      </a:accent5>
      <a:accent6>
        <a:srgbClr val="F37981"/>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8_Office Theme">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1347</TotalTime>
  <Words>2357</Words>
  <Application>Microsoft Office PowerPoint</Application>
  <PresentationFormat>Custom</PresentationFormat>
  <Paragraphs>326</Paragraphs>
  <Slides>16</Slides>
  <Notes>6</Notes>
  <HiddenSlides>0</HiddenSlides>
  <MMClips>0</MMClips>
  <ScaleCrop>false</ScaleCrop>
  <HeadingPairs>
    <vt:vector size="6" baseType="variant">
      <vt:variant>
        <vt:lpstr>Fonts Used</vt:lpstr>
      </vt:variant>
      <vt:variant>
        <vt:i4>22</vt:i4>
      </vt:variant>
      <vt:variant>
        <vt:lpstr>Theme</vt:lpstr>
      </vt:variant>
      <vt:variant>
        <vt:i4>12</vt:i4>
      </vt:variant>
      <vt:variant>
        <vt:lpstr>Slide Titles</vt:lpstr>
      </vt:variant>
      <vt:variant>
        <vt:i4>16</vt:i4>
      </vt:variant>
    </vt:vector>
  </HeadingPairs>
  <TitlesOfParts>
    <vt:vector size="50" baseType="lpstr">
      <vt:lpstr>Aptos</vt:lpstr>
      <vt:lpstr>Black Ops One</vt:lpstr>
      <vt:lpstr>Montserrat Bold</vt:lpstr>
      <vt:lpstr>Nunito Semi Bold</vt:lpstr>
      <vt:lpstr>Georgia Pro Cond</vt:lpstr>
      <vt:lpstr>Tw Cen MT</vt:lpstr>
      <vt:lpstr>Lora</vt:lpstr>
      <vt:lpstr>Calibri</vt:lpstr>
      <vt:lpstr>Roboto Light</vt:lpstr>
      <vt:lpstr>Arial</vt:lpstr>
      <vt:lpstr>Courier New</vt:lpstr>
      <vt:lpstr>Fugaz One</vt:lpstr>
      <vt:lpstr>Russo One</vt:lpstr>
      <vt:lpstr>Lato</vt:lpstr>
      <vt:lpstr>Montserrat</vt:lpstr>
      <vt:lpstr>PT Sans</vt:lpstr>
      <vt:lpstr>Georgia</vt:lpstr>
      <vt:lpstr>Wingdings</vt:lpstr>
      <vt:lpstr>Calibri Light</vt:lpstr>
      <vt:lpstr>Open Sans</vt:lpstr>
      <vt:lpstr>Roboto</vt:lpstr>
      <vt:lpstr>Aptos Display</vt:lpstr>
      <vt:lpstr>Office Theme</vt:lpstr>
      <vt:lpstr>6_Office Theme</vt:lpstr>
      <vt:lpstr>1_Office Theme</vt:lpstr>
      <vt:lpstr>2_Office Theme</vt:lpstr>
      <vt:lpstr>3_Office Theme</vt:lpstr>
      <vt:lpstr>4_Office Theme</vt:lpstr>
      <vt:lpstr>5_Office Theme</vt:lpstr>
      <vt:lpstr>7_Office Theme</vt:lpstr>
      <vt:lpstr>8_Office Theme</vt:lpstr>
      <vt:lpstr>9_Office Theme</vt:lpstr>
      <vt:lpstr>10_Office Theme</vt:lpstr>
      <vt:lpstr>11_Office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8</dc:title>
  <dc:subject>Project 8</dc:subject>
  <dc:creator>Debasis Baidya</dc:creator>
  <cp:lastModifiedBy>LENOVO LAPTOP</cp:lastModifiedBy>
  <cp:revision>43</cp:revision>
  <dcterms:created xsi:type="dcterms:W3CDTF">2025-05-26T07:32:05Z</dcterms:created>
  <dcterms:modified xsi:type="dcterms:W3CDTF">2025-05-30T12:35:22Z</dcterms:modified>
</cp:coreProperties>
</file>